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9"/>
  </p:notesMasterIdLst>
  <p:sldIdLst>
    <p:sldId id="307" r:id="rId2"/>
    <p:sldId id="256" r:id="rId3"/>
    <p:sldId id="308" r:id="rId4"/>
    <p:sldId id="309" r:id="rId5"/>
    <p:sldId id="310" r:id="rId6"/>
    <p:sldId id="311" r:id="rId7"/>
    <p:sldId id="258" r:id="rId8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0"/>
      <p:bold r:id="rId11"/>
      <p:italic r:id="rId12"/>
      <p:boldItalic r:id="rId13"/>
    </p:embeddedFont>
    <p:embeddedFont>
      <p:font typeface="Rubik Light" panose="020B0604020202020204" charset="-79"/>
      <p:regular r:id="rId14"/>
      <p:bold r:id="rId15"/>
      <p:italic r:id="rId16"/>
      <p:boldItalic r:id="rId17"/>
    </p:embeddedFont>
    <p:embeddedFont>
      <p:font typeface="Paytone One" panose="020B0604020202020204" charset="0"/>
      <p:regular r:id="rId18"/>
    </p:embeddedFont>
    <p:embeddedFont>
      <p:font typeface="DM Sans" panose="020B0604020202020204" charset="0"/>
      <p:regular r:id="rId19"/>
      <p:bold r:id="rId20"/>
      <p:italic r:id="rId21"/>
      <p:boldItalic r:id="rId22"/>
    </p:embeddedFont>
    <p:embeddedFont>
      <p:font typeface="Archiv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8BD113-0BC2-4110-8A01-E461C957005B}">
  <a:tblStyle styleId="{6D8BD113-0BC2-4110-8A01-E461C95700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6320de4b7d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6320de4b7d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6406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7040f09d03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7040f09d03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6320de4b7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6320de4b7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1733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g7212bdbd1a_1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9" name="Google Shape;1499;g7212bdbd1a_1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595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6adfe1226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" name="Google Shape;1343;g6adfe1226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5563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6adfe1226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" name="Google Shape;1343;g6adfe1226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3505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707c3e161e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707c3e161e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75" y="-6625"/>
            <a:ext cx="6386875" cy="5220400"/>
          </a:xfrm>
          <a:custGeom>
            <a:avLst/>
            <a:gdLst/>
            <a:ahLst/>
            <a:cxnLst/>
            <a:rect l="l" t="t" r="r" b="b"/>
            <a:pathLst>
              <a:path w="255475" h="208816" extrusionOk="0">
                <a:moveTo>
                  <a:pt x="0" y="0"/>
                </a:moveTo>
                <a:lnTo>
                  <a:pt x="0" y="208816"/>
                </a:lnTo>
                <a:lnTo>
                  <a:pt x="214935" y="206521"/>
                </a:lnTo>
                <a:cubicBezTo>
                  <a:pt x="214935" y="206521"/>
                  <a:pt x="211814" y="140740"/>
                  <a:pt x="230997" y="103261"/>
                </a:cubicBezTo>
                <a:cubicBezTo>
                  <a:pt x="255474" y="55470"/>
                  <a:pt x="248590" y="0"/>
                  <a:pt x="248590" y="0"/>
                </a:cubicBezTo>
                <a:close/>
              </a:path>
            </a:pathLst>
          </a:custGeom>
          <a:solidFill>
            <a:srgbClr val="F5E3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5400000">
            <a:off x="2162944" y="1741826"/>
            <a:ext cx="177537" cy="259738"/>
          </a:xfrm>
          <a:custGeom>
            <a:avLst/>
            <a:gdLst/>
            <a:ahLst/>
            <a:cxnLst/>
            <a:rect l="l" t="t" r="r" b="b"/>
            <a:pathLst>
              <a:path w="5650" h="8266" extrusionOk="0">
                <a:moveTo>
                  <a:pt x="4133" y="0"/>
                </a:moveTo>
                <a:cubicBezTo>
                  <a:pt x="3678" y="0"/>
                  <a:pt x="3223" y="265"/>
                  <a:pt x="3034" y="682"/>
                </a:cubicBezTo>
                <a:lnTo>
                  <a:pt x="304" y="6370"/>
                </a:lnTo>
                <a:cubicBezTo>
                  <a:pt x="1" y="7014"/>
                  <a:pt x="266" y="7772"/>
                  <a:pt x="911" y="8114"/>
                </a:cubicBezTo>
                <a:cubicBezTo>
                  <a:pt x="1100" y="8189"/>
                  <a:pt x="1290" y="8227"/>
                  <a:pt x="1517" y="8265"/>
                </a:cubicBezTo>
                <a:cubicBezTo>
                  <a:pt x="1972" y="8265"/>
                  <a:pt x="2427" y="7962"/>
                  <a:pt x="2617" y="7545"/>
                </a:cubicBezTo>
                <a:lnTo>
                  <a:pt x="5346" y="1858"/>
                </a:lnTo>
                <a:cubicBezTo>
                  <a:pt x="5650" y="1213"/>
                  <a:pt x="5384" y="455"/>
                  <a:pt x="4740" y="152"/>
                </a:cubicBezTo>
                <a:cubicBezTo>
                  <a:pt x="4550" y="38"/>
                  <a:pt x="4361" y="0"/>
                  <a:pt x="4133" y="0"/>
                </a:cubicBezTo>
                <a:close/>
              </a:path>
            </a:pathLst>
          </a:custGeom>
          <a:solidFill>
            <a:srgbClr val="B04D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48690" y="1798014"/>
            <a:ext cx="249086" cy="218889"/>
          </a:xfrm>
          <a:custGeom>
            <a:avLst/>
            <a:gdLst/>
            <a:ahLst/>
            <a:cxnLst/>
            <a:rect l="l" t="t" r="r" b="b"/>
            <a:pathLst>
              <a:path w="7927" h="6966" extrusionOk="0">
                <a:moveTo>
                  <a:pt x="1861" y="0"/>
                </a:moveTo>
                <a:cubicBezTo>
                  <a:pt x="863" y="0"/>
                  <a:pt x="1" y="1260"/>
                  <a:pt x="879" y="2226"/>
                </a:cubicBezTo>
                <a:lnTo>
                  <a:pt x="5239" y="6549"/>
                </a:lnTo>
                <a:cubicBezTo>
                  <a:pt x="5463" y="6809"/>
                  <a:pt x="5833" y="6960"/>
                  <a:pt x="6169" y="6966"/>
                </a:cubicBezTo>
                <a:lnTo>
                  <a:pt x="6169" y="6966"/>
                </a:lnTo>
                <a:cubicBezTo>
                  <a:pt x="7331" y="6950"/>
                  <a:pt x="7926" y="5558"/>
                  <a:pt x="7097" y="4729"/>
                </a:cubicBezTo>
                <a:lnTo>
                  <a:pt x="2737" y="369"/>
                </a:lnTo>
                <a:cubicBezTo>
                  <a:pt x="2460" y="110"/>
                  <a:pt x="2155" y="0"/>
                  <a:pt x="1861" y="0"/>
                </a:cubicBezTo>
                <a:close/>
                <a:moveTo>
                  <a:pt x="6169" y="6966"/>
                </a:moveTo>
                <a:cubicBezTo>
                  <a:pt x="6162" y="6966"/>
                  <a:pt x="6156" y="6966"/>
                  <a:pt x="6149" y="6966"/>
                </a:cubicBezTo>
                <a:lnTo>
                  <a:pt x="6187" y="6966"/>
                </a:lnTo>
                <a:cubicBezTo>
                  <a:pt x="6181" y="6966"/>
                  <a:pt x="6175" y="6966"/>
                  <a:pt x="6169" y="6966"/>
                </a:cubicBezTo>
                <a:close/>
              </a:path>
            </a:pathLst>
          </a:custGeom>
          <a:solidFill>
            <a:srgbClr val="B04D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 rot="954">
            <a:off x="589450" y="2264700"/>
            <a:ext cx="4325700" cy="17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52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 rot="1327">
            <a:off x="627557" y="3861225"/>
            <a:ext cx="31092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-56452" y="-409937"/>
            <a:ext cx="5626241" cy="2422647"/>
            <a:chOff x="238125" y="1308725"/>
            <a:chExt cx="7139900" cy="3074425"/>
          </a:xfrm>
        </p:grpSpPr>
        <p:sp>
          <p:nvSpPr>
            <p:cNvPr id="15" name="Google Shape;15;p2"/>
            <p:cNvSpPr/>
            <p:nvPr/>
          </p:nvSpPr>
          <p:spPr>
            <a:xfrm>
              <a:off x="976850" y="2613800"/>
              <a:ext cx="104050" cy="384325"/>
            </a:xfrm>
            <a:custGeom>
              <a:avLst/>
              <a:gdLst/>
              <a:ahLst/>
              <a:cxnLst/>
              <a:rect l="l" t="t" r="r" b="b"/>
              <a:pathLst>
                <a:path w="4162" h="15373" extrusionOk="0">
                  <a:moveTo>
                    <a:pt x="4162" y="12676"/>
                  </a:moveTo>
                  <a:lnTo>
                    <a:pt x="4162" y="2775"/>
                  </a:lnTo>
                  <a:cubicBezTo>
                    <a:pt x="4162" y="1"/>
                    <a:pt x="1" y="1"/>
                    <a:pt x="1" y="2775"/>
                  </a:cubicBezTo>
                  <a:lnTo>
                    <a:pt x="1" y="12637"/>
                  </a:lnTo>
                  <a:cubicBezTo>
                    <a:pt x="39" y="15373"/>
                    <a:pt x="4162" y="15373"/>
                    <a:pt x="4162" y="12676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43775" y="1813425"/>
              <a:ext cx="158950" cy="353500"/>
            </a:xfrm>
            <a:custGeom>
              <a:avLst/>
              <a:gdLst/>
              <a:ahLst/>
              <a:cxnLst/>
              <a:rect l="l" t="t" r="r" b="b"/>
              <a:pathLst>
                <a:path w="6358" h="14140" extrusionOk="0">
                  <a:moveTo>
                    <a:pt x="6357" y="11982"/>
                  </a:moveTo>
                  <a:lnTo>
                    <a:pt x="6357" y="11905"/>
                  </a:lnTo>
                  <a:cubicBezTo>
                    <a:pt x="6357" y="11751"/>
                    <a:pt x="6319" y="11636"/>
                    <a:pt x="6280" y="11481"/>
                  </a:cubicBezTo>
                  <a:lnTo>
                    <a:pt x="4123" y="1734"/>
                  </a:lnTo>
                  <a:cubicBezTo>
                    <a:pt x="3814" y="656"/>
                    <a:pt x="2736" y="1"/>
                    <a:pt x="1618" y="232"/>
                  </a:cubicBezTo>
                  <a:cubicBezTo>
                    <a:pt x="694" y="386"/>
                    <a:pt x="0" y="1233"/>
                    <a:pt x="0" y="2235"/>
                  </a:cubicBezTo>
                  <a:lnTo>
                    <a:pt x="0" y="2697"/>
                  </a:lnTo>
                  <a:lnTo>
                    <a:pt x="2235" y="12445"/>
                  </a:lnTo>
                  <a:cubicBezTo>
                    <a:pt x="2543" y="13485"/>
                    <a:pt x="3622" y="14140"/>
                    <a:pt x="4701" y="13947"/>
                  </a:cubicBezTo>
                  <a:cubicBezTo>
                    <a:pt x="5625" y="13754"/>
                    <a:pt x="6319" y="12945"/>
                    <a:pt x="6357" y="11982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985050" y="4069125"/>
              <a:ext cx="328450" cy="224450"/>
            </a:xfrm>
            <a:custGeom>
              <a:avLst/>
              <a:gdLst/>
              <a:ahLst/>
              <a:cxnLst/>
              <a:rect l="l" t="t" r="r" b="b"/>
              <a:pathLst>
                <a:path w="13138" h="8978" extrusionOk="0">
                  <a:moveTo>
                    <a:pt x="12059" y="4817"/>
                  </a:moveTo>
                  <a:lnTo>
                    <a:pt x="3005" y="463"/>
                  </a:lnTo>
                  <a:cubicBezTo>
                    <a:pt x="1965" y="1"/>
                    <a:pt x="732" y="425"/>
                    <a:pt x="231" y="1426"/>
                  </a:cubicBezTo>
                  <a:cubicBezTo>
                    <a:pt x="116" y="1735"/>
                    <a:pt x="39" y="2081"/>
                    <a:pt x="0" y="2390"/>
                  </a:cubicBezTo>
                  <a:cubicBezTo>
                    <a:pt x="0" y="3160"/>
                    <a:pt x="462" y="3815"/>
                    <a:pt x="1156" y="4162"/>
                  </a:cubicBezTo>
                  <a:lnTo>
                    <a:pt x="10171" y="8477"/>
                  </a:lnTo>
                  <a:cubicBezTo>
                    <a:pt x="11173" y="8978"/>
                    <a:pt x="12406" y="8554"/>
                    <a:pt x="12868" y="7514"/>
                  </a:cubicBezTo>
                  <a:cubicBezTo>
                    <a:pt x="13061" y="7244"/>
                    <a:pt x="13138" y="6897"/>
                    <a:pt x="13138" y="6550"/>
                  </a:cubicBezTo>
                  <a:cubicBezTo>
                    <a:pt x="13138" y="5818"/>
                    <a:pt x="12714" y="5125"/>
                    <a:pt x="12059" y="481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55500" y="3550000"/>
              <a:ext cx="328450" cy="227325"/>
            </a:xfrm>
            <a:custGeom>
              <a:avLst/>
              <a:gdLst/>
              <a:ahLst/>
              <a:cxnLst/>
              <a:rect l="l" t="t" r="r" b="b"/>
              <a:pathLst>
                <a:path w="13138" h="9093" extrusionOk="0">
                  <a:moveTo>
                    <a:pt x="11982" y="4932"/>
                  </a:moveTo>
                  <a:lnTo>
                    <a:pt x="2967" y="617"/>
                  </a:lnTo>
                  <a:cubicBezTo>
                    <a:pt x="1580" y="0"/>
                    <a:pt x="0" y="1041"/>
                    <a:pt x="0" y="2543"/>
                  </a:cubicBezTo>
                  <a:cubicBezTo>
                    <a:pt x="0" y="3314"/>
                    <a:pt x="463" y="4007"/>
                    <a:pt x="1156" y="4354"/>
                  </a:cubicBezTo>
                  <a:lnTo>
                    <a:pt x="10171" y="8669"/>
                  </a:lnTo>
                  <a:cubicBezTo>
                    <a:pt x="11212" y="9092"/>
                    <a:pt x="12367" y="8669"/>
                    <a:pt x="12907" y="7706"/>
                  </a:cubicBezTo>
                  <a:cubicBezTo>
                    <a:pt x="13022" y="7397"/>
                    <a:pt x="13099" y="7089"/>
                    <a:pt x="13138" y="6742"/>
                  </a:cubicBezTo>
                  <a:cubicBezTo>
                    <a:pt x="13138" y="5972"/>
                    <a:pt x="12714" y="5240"/>
                    <a:pt x="11982" y="4932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494800" y="3076125"/>
              <a:ext cx="257175" cy="322675"/>
            </a:xfrm>
            <a:custGeom>
              <a:avLst/>
              <a:gdLst/>
              <a:ahLst/>
              <a:cxnLst/>
              <a:rect l="l" t="t" r="r" b="b"/>
              <a:pathLst>
                <a:path w="10287" h="12907" extrusionOk="0">
                  <a:moveTo>
                    <a:pt x="6665" y="1079"/>
                  </a:moveTo>
                  <a:lnTo>
                    <a:pt x="463" y="9285"/>
                  </a:lnTo>
                  <a:cubicBezTo>
                    <a:pt x="154" y="9632"/>
                    <a:pt x="0" y="10094"/>
                    <a:pt x="39" y="10557"/>
                  </a:cubicBezTo>
                  <a:lnTo>
                    <a:pt x="39" y="10711"/>
                  </a:lnTo>
                  <a:cubicBezTo>
                    <a:pt x="39" y="11250"/>
                    <a:pt x="308" y="11789"/>
                    <a:pt x="694" y="12175"/>
                  </a:cubicBezTo>
                  <a:cubicBezTo>
                    <a:pt x="1580" y="12907"/>
                    <a:pt x="2890" y="12753"/>
                    <a:pt x="3583" y="11866"/>
                  </a:cubicBezTo>
                  <a:lnTo>
                    <a:pt x="9863" y="3622"/>
                  </a:lnTo>
                  <a:cubicBezTo>
                    <a:pt x="10133" y="3275"/>
                    <a:pt x="10287" y="2813"/>
                    <a:pt x="10287" y="2389"/>
                  </a:cubicBezTo>
                  <a:cubicBezTo>
                    <a:pt x="10287" y="1773"/>
                    <a:pt x="10017" y="1195"/>
                    <a:pt x="9555" y="771"/>
                  </a:cubicBezTo>
                  <a:cubicBezTo>
                    <a:pt x="8669" y="0"/>
                    <a:pt x="7320" y="155"/>
                    <a:pt x="6665" y="1079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861750" y="1859650"/>
              <a:ext cx="316900" cy="261050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2676" y="2235"/>
                  </a:moveTo>
                  <a:cubicBezTo>
                    <a:pt x="12676" y="1812"/>
                    <a:pt x="12522" y="1388"/>
                    <a:pt x="12291" y="1041"/>
                  </a:cubicBezTo>
                  <a:cubicBezTo>
                    <a:pt x="11559" y="155"/>
                    <a:pt x="10287" y="1"/>
                    <a:pt x="9401" y="656"/>
                  </a:cubicBezTo>
                  <a:lnTo>
                    <a:pt x="810" y="6589"/>
                  </a:lnTo>
                  <a:cubicBezTo>
                    <a:pt x="309" y="6936"/>
                    <a:pt x="1" y="7552"/>
                    <a:pt x="1" y="8207"/>
                  </a:cubicBezTo>
                  <a:cubicBezTo>
                    <a:pt x="1" y="8631"/>
                    <a:pt x="155" y="9055"/>
                    <a:pt x="425" y="9401"/>
                  </a:cubicBezTo>
                  <a:cubicBezTo>
                    <a:pt x="1118" y="10249"/>
                    <a:pt x="2351" y="10441"/>
                    <a:pt x="3314" y="9825"/>
                  </a:cubicBezTo>
                  <a:lnTo>
                    <a:pt x="11867" y="3854"/>
                  </a:lnTo>
                  <a:cubicBezTo>
                    <a:pt x="12368" y="3468"/>
                    <a:pt x="12676" y="2890"/>
                    <a:pt x="12676" y="2235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87575" y="3213850"/>
              <a:ext cx="362175" cy="118500"/>
            </a:xfrm>
            <a:custGeom>
              <a:avLst/>
              <a:gdLst/>
              <a:ahLst/>
              <a:cxnLst/>
              <a:rect l="l" t="t" r="r" b="b"/>
              <a:pathLst>
                <a:path w="14487" h="4740" extrusionOk="0">
                  <a:moveTo>
                    <a:pt x="14486" y="1927"/>
                  </a:moveTo>
                  <a:cubicBezTo>
                    <a:pt x="14371" y="810"/>
                    <a:pt x="13369" y="1"/>
                    <a:pt x="12252" y="116"/>
                  </a:cubicBezTo>
                  <a:lnTo>
                    <a:pt x="1888" y="579"/>
                  </a:lnTo>
                  <a:cubicBezTo>
                    <a:pt x="848" y="656"/>
                    <a:pt x="0" y="1503"/>
                    <a:pt x="39" y="2582"/>
                  </a:cubicBezTo>
                  <a:lnTo>
                    <a:pt x="39" y="2813"/>
                  </a:lnTo>
                  <a:cubicBezTo>
                    <a:pt x="154" y="3930"/>
                    <a:pt x="1118" y="4739"/>
                    <a:pt x="2235" y="4701"/>
                  </a:cubicBezTo>
                  <a:lnTo>
                    <a:pt x="12598" y="4162"/>
                  </a:lnTo>
                  <a:cubicBezTo>
                    <a:pt x="13639" y="4123"/>
                    <a:pt x="14448" y="3275"/>
                    <a:pt x="14486" y="2274"/>
                  </a:cubicBezTo>
                  <a:cubicBezTo>
                    <a:pt x="14486" y="2235"/>
                    <a:pt x="14486" y="2197"/>
                    <a:pt x="14486" y="2158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743525" y="3016400"/>
              <a:ext cx="316900" cy="260075"/>
            </a:xfrm>
            <a:custGeom>
              <a:avLst/>
              <a:gdLst/>
              <a:ahLst/>
              <a:cxnLst/>
              <a:rect l="l" t="t" r="r" b="b"/>
              <a:pathLst>
                <a:path w="12676" h="10403" extrusionOk="0">
                  <a:moveTo>
                    <a:pt x="12676" y="2274"/>
                  </a:moveTo>
                  <a:cubicBezTo>
                    <a:pt x="12676" y="1850"/>
                    <a:pt x="12522" y="1426"/>
                    <a:pt x="12252" y="1080"/>
                  </a:cubicBezTo>
                  <a:cubicBezTo>
                    <a:pt x="11559" y="193"/>
                    <a:pt x="10287" y="1"/>
                    <a:pt x="9363" y="656"/>
                  </a:cubicBezTo>
                  <a:lnTo>
                    <a:pt x="848" y="6550"/>
                  </a:lnTo>
                  <a:cubicBezTo>
                    <a:pt x="309" y="6936"/>
                    <a:pt x="1" y="7552"/>
                    <a:pt x="39" y="8207"/>
                  </a:cubicBezTo>
                  <a:cubicBezTo>
                    <a:pt x="1" y="8631"/>
                    <a:pt x="155" y="9016"/>
                    <a:pt x="386" y="9401"/>
                  </a:cubicBezTo>
                  <a:cubicBezTo>
                    <a:pt x="1118" y="10249"/>
                    <a:pt x="2351" y="10403"/>
                    <a:pt x="3275" y="9825"/>
                  </a:cubicBezTo>
                  <a:lnTo>
                    <a:pt x="11828" y="3892"/>
                  </a:lnTo>
                  <a:cubicBezTo>
                    <a:pt x="12368" y="3545"/>
                    <a:pt x="12676" y="2929"/>
                    <a:pt x="12676" y="22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774350" y="1711325"/>
              <a:ext cx="163775" cy="356400"/>
            </a:xfrm>
            <a:custGeom>
              <a:avLst/>
              <a:gdLst/>
              <a:ahLst/>
              <a:cxnLst/>
              <a:rect l="l" t="t" r="r" b="b"/>
              <a:pathLst>
                <a:path w="6551" h="14256" extrusionOk="0">
                  <a:moveTo>
                    <a:pt x="1542" y="14024"/>
                  </a:moveTo>
                  <a:cubicBezTo>
                    <a:pt x="2659" y="14256"/>
                    <a:pt x="3776" y="13601"/>
                    <a:pt x="4046" y="12522"/>
                  </a:cubicBezTo>
                  <a:lnTo>
                    <a:pt x="6512" y="2775"/>
                  </a:lnTo>
                  <a:cubicBezTo>
                    <a:pt x="6550" y="2582"/>
                    <a:pt x="6550" y="2428"/>
                    <a:pt x="6550" y="2274"/>
                  </a:cubicBezTo>
                  <a:lnTo>
                    <a:pt x="6550" y="2197"/>
                  </a:lnTo>
                  <a:cubicBezTo>
                    <a:pt x="6550" y="1234"/>
                    <a:pt x="5895" y="386"/>
                    <a:pt x="4932" y="232"/>
                  </a:cubicBezTo>
                  <a:cubicBezTo>
                    <a:pt x="3853" y="1"/>
                    <a:pt x="2736" y="656"/>
                    <a:pt x="2466" y="1735"/>
                  </a:cubicBezTo>
                  <a:lnTo>
                    <a:pt x="39" y="11559"/>
                  </a:lnTo>
                  <a:cubicBezTo>
                    <a:pt x="1" y="11713"/>
                    <a:pt x="1" y="11867"/>
                    <a:pt x="1" y="12021"/>
                  </a:cubicBezTo>
                  <a:cubicBezTo>
                    <a:pt x="1" y="12060"/>
                    <a:pt x="1" y="12098"/>
                    <a:pt x="1" y="12137"/>
                  </a:cubicBezTo>
                  <a:lnTo>
                    <a:pt x="1" y="12214"/>
                  </a:lnTo>
                  <a:cubicBezTo>
                    <a:pt x="39" y="13100"/>
                    <a:pt x="694" y="13832"/>
                    <a:pt x="1542" y="14024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81800" y="1416600"/>
              <a:ext cx="215775" cy="340025"/>
            </a:xfrm>
            <a:custGeom>
              <a:avLst/>
              <a:gdLst/>
              <a:ahLst/>
              <a:cxnLst/>
              <a:rect l="l" t="t" r="r" b="b"/>
              <a:pathLst>
                <a:path w="8631" h="13601" extrusionOk="0">
                  <a:moveTo>
                    <a:pt x="1272" y="13100"/>
                  </a:moveTo>
                  <a:cubicBezTo>
                    <a:pt x="2273" y="13601"/>
                    <a:pt x="3506" y="13138"/>
                    <a:pt x="4007" y="12137"/>
                  </a:cubicBezTo>
                  <a:lnTo>
                    <a:pt x="8437" y="3083"/>
                  </a:lnTo>
                  <a:cubicBezTo>
                    <a:pt x="8553" y="2890"/>
                    <a:pt x="8630" y="2659"/>
                    <a:pt x="8630" y="2428"/>
                  </a:cubicBezTo>
                  <a:cubicBezTo>
                    <a:pt x="8630" y="2351"/>
                    <a:pt x="8630" y="2312"/>
                    <a:pt x="8630" y="2274"/>
                  </a:cubicBezTo>
                  <a:cubicBezTo>
                    <a:pt x="8630" y="1465"/>
                    <a:pt x="8168" y="771"/>
                    <a:pt x="7436" y="463"/>
                  </a:cubicBezTo>
                  <a:cubicBezTo>
                    <a:pt x="6434" y="1"/>
                    <a:pt x="5240" y="425"/>
                    <a:pt x="4739" y="1426"/>
                  </a:cubicBezTo>
                  <a:lnTo>
                    <a:pt x="270" y="10441"/>
                  </a:lnTo>
                  <a:cubicBezTo>
                    <a:pt x="116" y="10711"/>
                    <a:pt x="39" y="10981"/>
                    <a:pt x="0" y="11289"/>
                  </a:cubicBezTo>
                  <a:cubicBezTo>
                    <a:pt x="77" y="12060"/>
                    <a:pt x="540" y="12792"/>
                    <a:pt x="1272" y="13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716325" y="2484750"/>
              <a:ext cx="215775" cy="339050"/>
            </a:xfrm>
            <a:custGeom>
              <a:avLst/>
              <a:gdLst/>
              <a:ahLst/>
              <a:cxnLst/>
              <a:rect l="l" t="t" r="r" b="b"/>
              <a:pathLst>
                <a:path w="8631" h="13562" extrusionOk="0">
                  <a:moveTo>
                    <a:pt x="7436" y="424"/>
                  </a:moveTo>
                  <a:cubicBezTo>
                    <a:pt x="6396" y="0"/>
                    <a:pt x="5240" y="424"/>
                    <a:pt x="4701" y="1387"/>
                  </a:cubicBezTo>
                  <a:lnTo>
                    <a:pt x="270" y="10402"/>
                  </a:lnTo>
                  <a:cubicBezTo>
                    <a:pt x="116" y="10672"/>
                    <a:pt x="39" y="10980"/>
                    <a:pt x="0" y="11250"/>
                  </a:cubicBezTo>
                  <a:cubicBezTo>
                    <a:pt x="0" y="12098"/>
                    <a:pt x="501" y="12830"/>
                    <a:pt x="1272" y="13138"/>
                  </a:cubicBezTo>
                  <a:cubicBezTo>
                    <a:pt x="2312" y="13562"/>
                    <a:pt x="3468" y="13138"/>
                    <a:pt x="4007" y="12175"/>
                  </a:cubicBezTo>
                  <a:lnTo>
                    <a:pt x="8438" y="3121"/>
                  </a:lnTo>
                  <a:cubicBezTo>
                    <a:pt x="8553" y="2851"/>
                    <a:pt x="8630" y="2582"/>
                    <a:pt x="8630" y="2273"/>
                  </a:cubicBezTo>
                  <a:cubicBezTo>
                    <a:pt x="8630" y="1464"/>
                    <a:pt x="8168" y="732"/>
                    <a:pt x="7436" y="424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938100" y="3537475"/>
              <a:ext cx="316900" cy="167625"/>
            </a:xfrm>
            <a:custGeom>
              <a:avLst/>
              <a:gdLst/>
              <a:ahLst/>
              <a:cxnLst/>
              <a:rect l="l" t="t" r="r" b="b"/>
              <a:pathLst>
                <a:path w="12676" h="6705" extrusionOk="0">
                  <a:moveTo>
                    <a:pt x="11558" y="3468"/>
                  </a:moveTo>
                  <a:lnTo>
                    <a:pt x="2042" y="155"/>
                  </a:lnTo>
                  <a:cubicBezTo>
                    <a:pt x="1657" y="0"/>
                    <a:pt x="1233" y="39"/>
                    <a:pt x="848" y="232"/>
                  </a:cubicBezTo>
                  <a:cubicBezTo>
                    <a:pt x="462" y="424"/>
                    <a:pt x="193" y="771"/>
                    <a:pt x="77" y="1195"/>
                  </a:cubicBezTo>
                  <a:cubicBezTo>
                    <a:pt x="0" y="1349"/>
                    <a:pt x="0" y="1503"/>
                    <a:pt x="0" y="1696"/>
                  </a:cubicBezTo>
                  <a:cubicBezTo>
                    <a:pt x="0" y="2389"/>
                    <a:pt x="424" y="3006"/>
                    <a:pt x="1079" y="3237"/>
                  </a:cubicBezTo>
                  <a:lnTo>
                    <a:pt x="10595" y="6550"/>
                  </a:lnTo>
                  <a:cubicBezTo>
                    <a:pt x="11019" y="6704"/>
                    <a:pt x="11442" y="6665"/>
                    <a:pt x="11828" y="6511"/>
                  </a:cubicBezTo>
                  <a:cubicBezTo>
                    <a:pt x="12174" y="6280"/>
                    <a:pt x="12444" y="5933"/>
                    <a:pt x="12598" y="5548"/>
                  </a:cubicBezTo>
                  <a:cubicBezTo>
                    <a:pt x="12598" y="5356"/>
                    <a:pt x="12637" y="5163"/>
                    <a:pt x="12637" y="5047"/>
                  </a:cubicBezTo>
                  <a:cubicBezTo>
                    <a:pt x="12675" y="4354"/>
                    <a:pt x="12251" y="3699"/>
                    <a:pt x="11558" y="3468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132650" y="2184250"/>
              <a:ext cx="314975" cy="263925"/>
            </a:xfrm>
            <a:custGeom>
              <a:avLst/>
              <a:gdLst/>
              <a:ahLst/>
              <a:cxnLst/>
              <a:rect l="l" t="t" r="r" b="b"/>
              <a:pathLst>
                <a:path w="12599" h="10557" extrusionOk="0">
                  <a:moveTo>
                    <a:pt x="11751" y="6665"/>
                  </a:moveTo>
                  <a:lnTo>
                    <a:pt x="3314" y="617"/>
                  </a:lnTo>
                  <a:cubicBezTo>
                    <a:pt x="2389" y="0"/>
                    <a:pt x="1156" y="154"/>
                    <a:pt x="424" y="1002"/>
                  </a:cubicBezTo>
                  <a:cubicBezTo>
                    <a:pt x="154" y="1349"/>
                    <a:pt x="39" y="1772"/>
                    <a:pt x="0" y="2196"/>
                  </a:cubicBezTo>
                  <a:lnTo>
                    <a:pt x="0" y="2273"/>
                  </a:lnTo>
                  <a:cubicBezTo>
                    <a:pt x="0" y="2890"/>
                    <a:pt x="309" y="3506"/>
                    <a:pt x="848" y="3891"/>
                  </a:cubicBezTo>
                  <a:lnTo>
                    <a:pt x="9285" y="9901"/>
                  </a:lnTo>
                  <a:cubicBezTo>
                    <a:pt x="10171" y="10556"/>
                    <a:pt x="11443" y="10402"/>
                    <a:pt x="12175" y="9555"/>
                  </a:cubicBezTo>
                  <a:cubicBezTo>
                    <a:pt x="12444" y="9208"/>
                    <a:pt x="12598" y="8746"/>
                    <a:pt x="12598" y="8283"/>
                  </a:cubicBezTo>
                  <a:lnTo>
                    <a:pt x="12598" y="8245"/>
                  </a:lnTo>
                  <a:lnTo>
                    <a:pt x="12598" y="8206"/>
                  </a:lnTo>
                  <a:cubicBezTo>
                    <a:pt x="12598" y="7590"/>
                    <a:pt x="12252" y="7012"/>
                    <a:pt x="11751" y="66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106400" y="2804525"/>
              <a:ext cx="282225" cy="312075"/>
            </a:xfrm>
            <a:custGeom>
              <a:avLst/>
              <a:gdLst/>
              <a:ahLst/>
              <a:cxnLst/>
              <a:rect l="l" t="t" r="r" b="b"/>
              <a:pathLst>
                <a:path w="11289" h="12483" extrusionOk="0">
                  <a:moveTo>
                    <a:pt x="3583" y="1233"/>
                  </a:moveTo>
                  <a:cubicBezTo>
                    <a:pt x="2235" y="0"/>
                    <a:pt x="39" y="925"/>
                    <a:pt x="0" y="2735"/>
                  </a:cubicBezTo>
                  <a:cubicBezTo>
                    <a:pt x="39" y="3313"/>
                    <a:pt x="270" y="3853"/>
                    <a:pt x="694" y="4238"/>
                  </a:cubicBezTo>
                  <a:lnTo>
                    <a:pt x="7744" y="11057"/>
                  </a:lnTo>
                  <a:cubicBezTo>
                    <a:pt x="9285" y="12483"/>
                    <a:pt x="11289" y="11057"/>
                    <a:pt x="11289" y="9477"/>
                  </a:cubicBezTo>
                  <a:cubicBezTo>
                    <a:pt x="11289" y="8938"/>
                    <a:pt x="11019" y="8399"/>
                    <a:pt x="10595" y="8052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60275" y="4069125"/>
              <a:ext cx="276450" cy="314025"/>
            </a:xfrm>
            <a:custGeom>
              <a:avLst/>
              <a:gdLst/>
              <a:ahLst/>
              <a:cxnLst/>
              <a:rect l="l" t="t" r="r" b="b"/>
              <a:pathLst>
                <a:path w="11058" h="12561" extrusionOk="0">
                  <a:moveTo>
                    <a:pt x="7551" y="1388"/>
                  </a:moveTo>
                  <a:lnTo>
                    <a:pt x="655" y="8323"/>
                  </a:lnTo>
                  <a:cubicBezTo>
                    <a:pt x="270" y="8708"/>
                    <a:pt x="0" y="9247"/>
                    <a:pt x="0" y="9787"/>
                  </a:cubicBezTo>
                  <a:cubicBezTo>
                    <a:pt x="0" y="11636"/>
                    <a:pt x="2235" y="12560"/>
                    <a:pt x="3545" y="11251"/>
                  </a:cubicBezTo>
                  <a:lnTo>
                    <a:pt x="10479" y="4354"/>
                  </a:lnTo>
                  <a:cubicBezTo>
                    <a:pt x="10865" y="3969"/>
                    <a:pt x="11057" y="3468"/>
                    <a:pt x="11057" y="2967"/>
                  </a:cubicBezTo>
                  <a:cubicBezTo>
                    <a:pt x="11057" y="1349"/>
                    <a:pt x="9054" y="1"/>
                    <a:pt x="7551" y="13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112650" y="2034000"/>
              <a:ext cx="341950" cy="211900"/>
            </a:xfrm>
            <a:custGeom>
              <a:avLst/>
              <a:gdLst/>
              <a:ahLst/>
              <a:cxnLst/>
              <a:rect l="l" t="t" r="r" b="b"/>
              <a:pathLst>
                <a:path w="13678" h="8476" extrusionOk="0">
                  <a:moveTo>
                    <a:pt x="13562" y="6896"/>
                  </a:moveTo>
                  <a:cubicBezTo>
                    <a:pt x="13601" y="6742"/>
                    <a:pt x="13639" y="6550"/>
                    <a:pt x="13639" y="6395"/>
                  </a:cubicBezTo>
                  <a:lnTo>
                    <a:pt x="13639" y="6357"/>
                  </a:lnTo>
                  <a:lnTo>
                    <a:pt x="13639" y="6357"/>
                  </a:lnTo>
                  <a:cubicBezTo>
                    <a:pt x="13678" y="6280"/>
                    <a:pt x="13678" y="6203"/>
                    <a:pt x="13639" y="6164"/>
                  </a:cubicBezTo>
                  <a:lnTo>
                    <a:pt x="13639" y="6049"/>
                  </a:lnTo>
                  <a:cubicBezTo>
                    <a:pt x="13639" y="6049"/>
                    <a:pt x="13639" y="6049"/>
                    <a:pt x="13639" y="6049"/>
                  </a:cubicBezTo>
                  <a:cubicBezTo>
                    <a:pt x="13639" y="6049"/>
                    <a:pt x="13639" y="6049"/>
                    <a:pt x="13639" y="6010"/>
                  </a:cubicBezTo>
                  <a:cubicBezTo>
                    <a:pt x="13639" y="5201"/>
                    <a:pt x="13100" y="4431"/>
                    <a:pt x="12329" y="4161"/>
                  </a:cubicBezTo>
                  <a:lnTo>
                    <a:pt x="2736" y="385"/>
                  </a:lnTo>
                  <a:cubicBezTo>
                    <a:pt x="1658" y="0"/>
                    <a:pt x="463" y="540"/>
                    <a:pt x="155" y="1657"/>
                  </a:cubicBezTo>
                  <a:cubicBezTo>
                    <a:pt x="78" y="1849"/>
                    <a:pt x="1" y="2081"/>
                    <a:pt x="1" y="2312"/>
                  </a:cubicBezTo>
                  <a:lnTo>
                    <a:pt x="1" y="2312"/>
                  </a:lnTo>
                  <a:lnTo>
                    <a:pt x="1" y="2350"/>
                  </a:lnTo>
                  <a:cubicBezTo>
                    <a:pt x="78" y="3198"/>
                    <a:pt x="617" y="3968"/>
                    <a:pt x="1388" y="4315"/>
                  </a:cubicBezTo>
                  <a:lnTo>
                    <a:pt x="10981" y="8052"/>
                  </a:lnTo>
                  <a:cubicBezTo>
                    <a:pt x="12021" y="8476"/>
                    <a:pt x="13215" y="7937"/>
                    <a:pt x="13562" y="6896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38125" y="2511725"/>
              <a:ext cx="292825" cy="286075"/>
            </a:xfrm>
            <a:custGeom>
              <a:avLst/>
              <a:gdLst/>
              <a:ahLst/>
              <a:cxnLst/>
              <a:rect l="l" t="t" r="r" b="b"/>
              <a:pathLst>
                <a:path w="11713" h="11443" extrusionOk="0">
                  <a:moveTo>
                    <a:pt x="3544" y="10710"/>
                  </a:moveTo>
                  <a:lnTo>
                    <a:pt x="11096" y="3660"/>
                  </a:lnTo>
                  <a:cubicBezTo>
                    <a:pt x="11481" y="3313"/>
                    <a:pt x="11712" y="2774"/>
                    <a:pt x="11712" y="2235"/>
                  </a:cubicBezTo>
                  <a:lnTo>
                    <a:pt x="11712" y="2196"/>
                  </a:lnTo>
                  <a:lnTo>
                    <a:pt x="11712" y="2158"/>
                  </a:lnTo>
                  <a:cubicBezTo>
                    <a:pt x="11712" y="1618"/>
                    <a:pt x="11481" y="1117"/>
                    <a:pt x="11096" y="732"/>
                  </a:cubicBezTo>
                  <a:cubicBezTo>
                    <a:pt x="10248" y="0"/>
                    <a:pt x="9015" y="0"/>
                    <a:pt x="8206" y="732"/>
                  </a:cubicBezTo>
                  <a:lnTo>
                    <a:pt x="655" y="7782"/>
                  </a:lnTo>
                  <a:cubicBezTo>
                    <a:pt x="231" y="8129"/>
                    <a:pt x="0" y="8668"/>
                    <a:pt x="0" y="9208"/>
                  </a:cubicBezTo>
                  <a:lnTo>
                    <a:pt x="0" y="9246"/>
                  </a:lnTo>
                  <a:lnTo>
                    <a:pt x="0" y="9285"/>
                  </a:lnTo>
                  <a:cubicBezTo>
                    <a:pt x="0" y="9824"/>
                    <a:pt x="231" y="10364"/>
                    <a:pt x="655" y="10710"/>
                  </a:cubicBezTo>
                  <a:cubicBezTo>
                    <a:pt x="1503" y="11442"/>
                    <a:pt x="2735" y="11442"/>
                    <a:pt x="3544" y="1071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440125" y="2631150"/>
              <a:ext cx="347725" cy="193625"/>
            </a:xfrm>
            <a:custGeom>
              <a:avLst/>
              <a:gdLst/>
              <a:ahLst/>
              <a:cxnLst/>
              <a:rect l="l" t="t" r="r" b="b"/>
              <a:pathLst>
                <a:path w="13909" h="7745" extrusionOk="0">
                  <a:moveTo>
                    <a:pt x="13909" y="2389"/>
                  </a:moveTo>
                  <a:lnTo>
                    <a:pt x="13909" y="2350"/>
                  </a:lnTo>
                  <a:lnTo>
                    <a:pt x="13909" y="2350"/>
                  </a:lnTo>
                  <a:cubicBezTo>
                    <a:pt x="13909" y="2081"/>
                    <a:pt x="13870" y="1811"/>
                    <a:pt x="13793" y="1541"/>
                  </a:cubicBezTo>
                  <a:cubicBezTo>
                    <a:pt x="13370" y="501"/>
                    <a:pt x="12175" y="0"/>
                    <a:pt x="11135" y="347"/>
                  </a:cubicBezTo>
                  <a:lnTo>
                    <a:pt x="1388" y="3468"/>
                  </a:lnTo>
                  <a:cubicBezTo>
                    <a:pt x="540" y="3737"/>
                    <a:pt x="1" y="4508"/>
                    <a:pt x="1" y="5355"/>
                  </a:cubicBezTo>
                  <a:cubicBezTo>
                    <a:pt x="1" y="5355"/>
                    <a:pt x="1" y="5394"/>
                    <a:pt x="1" y="5394"/>
                  </a:cubicBezTo>
                  <a:cubicBezTo>
                    <a:pt x="1" y="5664"/>
                    <a:pt x="39" y="5933"/>
                    <a:pt x="116" y="6203"/>
                  </a:cubicBezTo>
                  <a:cubicBezTo>
                    <a:pt x="540" y="7205"/>
                    <a:pt x="1696" y="7744"/>
                    <a:pt x="2775" y="7397"/>
                  </a:cubicBezTo>
                  <a:lnTo>
                    <a:pt x="12522" y="4200"/>
                  </a:lnTo>
                  <a:cubicBezTo>
                    <a:pt x="13331" y="3969"/>
                    <a:pt x="13909" y="3237"/>
                    <a:pt x="13909" y="2389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496725" y="1580350"/>
              <a:ext cx="179175" cy="350600"/>
            </a:xfrm>
            <a:custGeom>
              <a:avLst/>
              <a:gdLst/>
              <a:ahLst/>
              <a:cxnLst/>
              <a:rect l="l" t="t" r="r" b="b"/>
              <a:pathLst>
                <a:path w="7167" h="14024" extrusionOk="0">
                  <a:moveTo>
                    <a:pt x="1503" y="13716"/>
                  </a:moveTo>
                  <a:cubicBezTo>
                    <a:pt x="2582" y="14024"/>
                    <a:pt x="3699" y="13407"/>
                    <a:pt x="4046" y="12367"/>
                  </a:cubicBezTo>
                  <a:lnTo>
                    <a:pt x="7051" y="2813"/>
                  </a:lnTo>
                  <a:cubicBezTo>
                    <a:pt x="7128" y="2620"/>
                    <a:pt x="7166" y="2427"/>
                    <a:pt x="7166" y="2235"/>
                  </a:cubicBezTo>
                  <a:cubicBezTo>
                    <a:pt x="7166" y="1310"/>
                    <a:pt x="6550" y="540"/>
                    <a:pt x="5664" y="309"/>
                  </a:cubicBezTo>
                  <a:cubicBezTo>
                    <a:pt x="4585" y="0"/>
                    <a:pt x="3429" y="578"/>
                    <a:pt x="3082" y="1657"/>
                  </a:cubicBezTo>
                  <a:lnTo>
                    <a:pt x="77" y="11173"/>
                  </a:lnTo>
                  <a:cubicBezTo>
                    <a:pt x="0" y="11366"/>
                    <a:pt x="0" y="11558"/>
                    <a:pt x="0" y="11789"/>
                  </a:cubicBezTo>
                  <a:cubicBezTo>
                    <a:pt x="0" y="12675"/>
                    <a:pt x="617" y="13484"/>
                    <a:pt x="1503" y="13716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125175" y="1478250"/>
              <a:ext cx="324625" cy="260075"/>
            </a:xfrm>
            <a:custGeom>
              <a:avLst/>
              <a:gdLst/>
              <a:ahLst/>
              <a:cxnLst/>
              <a:rect l="l" t="t" r="r" b="b"/>
              <a:pathLst>
                <a:path w="12985" h="10403" extrusionOk="0">
                  <a:moveTo>
                    <a:pt x="964" y="4161"/>
                  </a:moveTo>
                  <a:lnTo>
                    <a:pt x="9632" y="9786"/>
                  </a:lnTo>
                  <a:cubicBezTo>
                    <a:pt x="10596" y="10403"/>
                    <a:pt x="11867" y="10056"/>
                    <a:pt x="12406" y="9054"/>
                  </a:cubicBezTo>
                  <a:cubicBezTo>
                    <a:pt x="12984" y="8130"/>
                    <a:pt x="12676" y="6897"/>
                    <a:pt x="11751" y="6319"/>
                  </a:cubicBezTo>
                  <a:lnTo>
                    <a:pt x="3083" y="655"/>
                  </a:lnTo>
                  <a:cubicBezTo>
                    <a:pt x="2120" y="1"/>
                    <a:pt x="848" y="347"/>
                    <a:pt x="309" y="1349"/>
                  </a:cubicBezTo>
                  <a:cubicBezTo>
                    <a:pt x="116" y="1657"/>
                    <a:pt x="1" y="2004"/>
                    <a:pt x="1" y="2389"/>
                  </a:cubicBezTo>
                  <a:cubicBezTo>
                    <a:pt x="39" y="3083"/>
                    <a:pt x="386" y="3738"/>
                    <a:pt x="964" y="4161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71975" y="2651375"/>
              <a:ext cx="317850" cy="267775"/>
            </a:xfrm>
            <a:custGeom>
              <a:avLst/>
              <a:gdLst/>
              <a:ahLst/>
              <a:cxnLst/>
              <a:rect l="l" t="t" r="r" b="b"/>
              <a:pathLst>
                <a:path w="12714" h="10711" extrusionOk="0">
                  <a:moveTo>
                    <a:pt x="11712" y="6242"/>
                  </a:moveTo>
                  <a:lnTo>
                    <a:pt x="3082" y="617"/>
                  </a:lnTo>
                  <a:cubicBezTo>
                    <a:pt x="2119" y="0"/>
                    <a:pt x="809" y="347"/>
                    <a:pt x="270" y="1349"/>
                  </a:cubicBezTo>
                  <a:cubicBezTo>
                    <a:pt x="77" y="1657"/>
                    <a:pt x="0" y="2004"/>
                    <a:pt x="0" y="2351"/>
                  </a:cubicBezTo>
                  <a:lnTo>
                    <a:pt x="0" y="2389"/>
                  </a:lnTo>
                  <a:lnTo>
                    <a:pt x="0" y="2428"/>
                  </a:lnTo>
                  <a:cubicBezTo>
                    <a:pt x="0" y="3121"/>
                    <a:pt x="385" y="3814"/>
                    <a:pt x="963" y="4161"/>
                  </a:cubicBezTo>
                  <a:lnTo>
                    <a:pt x="9593" y="9786"/>
                  </a:lnTo>
                  <a:cubicBezTo>
                    <a:pt x="10903" y="10711"/>
                    <a:pt x="12714" y="9709"/>
                    <a:pt x="12675" y="8091"/>
                  </a:cubicBezTo>
                  <a:lnTo>
                    <a:pt x="12675" y="8014"/>
                  </a:lnTo>
                  <a:cubicBezTo>
                    <a:pt x="12637" y="7282"/>
                    <a:pt x="12290" y="6627"/>
                    <a:pt x="11712" y="6242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132650" y="1309700"/>
              <a:ext cx="262000" cy="316900"/>
            </a:xfrm>
            <a:custGeom>
              <a:avLst/>
              <a:gdLst/>
              <a:ahLst/>
              <a:cxnLst/>
              <a:rect l="l" t="t" r="r" b="b"/>
              <a:pathLst>
                <a:path w="10480" h="12676" extrusionOk="0">
                  <a:moveTo>
                    <a:pt x="6858" y="11751"/>
                  </a:moveTo>
                  <a:cubicBezTo>
                    <a:pt x="7205" y="12213"/>
                    <a:pt x="7706" y="12521"/>
                    <a:pt x="8245" y="12599"/>
                  </a:cubicBezTo>
                  <a:cubicBezTo>
                    <a:pt x="8746" y="12676"/>
                    <a:pt x="9285" y="12521"/>
                    <a:pt x="9709" y="12175"/>
                  </a:cubicBezTo>
                  <a:cubicBezTo>
                    <a:pt x="10171" y="11828"/>
                    <a:pt x="10480" y="11250"/>
                    <a:pt x="10480" y="10634"/>
                  </a:cubicBezTo>
                  <a:cubicBezTo>
                    <a:pt x="10480" y="10171"/>
                    <a:pt x="10325" y="9709"/>
                    <a:pt x="10056" y="9324"/>
                  </a:cubicBezTo>
                  <a:lnTo>
                    <a:pt x="3622" y="848"/>
                  </a:lnTo>
                  <a:cubicBezTo>
                    <a:pt x="3275" y="424"/>
                    <a:pt x="2774" y="155"/>
                    <a:pt x="2235" y="78"/>
                  </a:cubicBezTo>
                  <a:cubicBezTo>
                    <a:pt x="1734" y="0"/>
                    <a:pt x="1195" y="116"/>
                    <a:pt x="809" y="424"/>
                  </a:cubicBezTo>
                  <a:cubicBezTo>
                    <a:pt x="309" y="848"/>
                    <a:pt x="0" y="1426"/>
                    <a:pt x="0" y="2081"/>
                  </a:cubicBezTo>
                  <a:cubicBezTo>
                    <a:pt x="39" y="2505"/>
                    <a:pt x="193" y="2967"/>
                    <a:pt x="424" y="3314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072450" y="3022175"/>
              <a:ext cx="157975" cy="352550"/>
            </a:xfrm>
            <a:custGeom>
              <a:avLst/>
              <a:gdLst/>
              <a:ahLst/>
              <a:cxnLst/>
              <a:rect l="l" t="t" r="r" b="b"/>
              <a:pathLst>
                <a:path w="6319" h="14102" extrusionOk="0">
                  <a:moveTo>
                    <a:pt x="4701" y="194"/>
                  </a:moveTo>
                  <a:cubicBezTo>
                    <a:pt x="3622" y="1"/>
                    <a:pt x="2543" y="656"/>
                    <a:pt x="2235" y="1696"/>
                  </a:cubicBezTo>
                  <a:lnTo>
                    <a:pt x="0" y="11443"/>
                  </a:lnTo>
                  <a:lnTo>
                    <a:pt x="0" y="11867"/>
                  </a:lnTo>
                  <a:cubicBezTo>
                    <a:pt x="0" y="12830"/>
                    <a:pt x="655" y="13678"/>
                    <a:pt x="1619" y="13870"/>
                  </a:cubicBezTo>
                  <a:cubicBezTo>
                    <a:pt x="2697" y="14102"/>
                    <a:pt x="3815" y="13408"/>
                    <a:pt x="4084" y="12329"/>
                  </a:cubicBezTo>
                  <a:lnTo>
                    <a:pt x="6280" y="2582"/>
                  </a:lnTo>
                  <a:cubicBezTo>
                    <a:pt x="6319" y="2467"/>
                    <a:pt x="6319" y="2313"/>
                    <a:pt x="6319" y="2158"/>
                  </a:cubicBezTo>
                  <a:cubicBezTo>
                    <a:pt x="6319" y="1195"/>
                    <a:pt x="5625" y="386"/>
                    <a:pt x="4701" y="1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336825" y="1443575"/>
              <a:ext cx="328475" cy="224450"/>
            </a:xfrm>
            <a:custGeom>
              <a:avLst/>
              <a:gdLst/>
              <a:ahLst/>
              <a:cxnLst/>
              <a:rect l="l" t="t" r="r" b="b"/>
              <a:pathLst>
                <a:path w="13139" h="8978" extrusionOk="0">
                  <a:moveTo>
                    <a:pt x="10210" y="501"/>
                  </a:moveTo>
                  <a:lnTo>
                    <a:pt x="1157" y="4816"/>
                  </a:lnTo>
                  <a:cubicBezTo>
                    <a:pt x="463" y="5163"/>
                    <a:pt x="39" y="5818"/>
                    <a:pt x="1" y="6589"/>
                  </a:cubicBezTo>
                  <a:cubicBezTo>
                    <a:pt x="78" y="6897"/>
                    <a:pt x="155" y="7244"/>
                    <a:pt x="271" y="7552"/>
                  </a:cubicBezTo>
                  <a:cubicBezTo>
                    <a:pt x="771" y="8553"/>
                    <a:pt x="2004" y="8977"/>
                    <a:pt x="3044" y="8515"/>
                  </a:cubicBezTo>
                  <a:lnTo>
                    <a:pt x="12060" y="4161"/>
                  </a:lnTo>
                  <a:cubicBezTo>
                    <a:pt x="12715" y="3853"/>
                    <a:pt x="13138" y="3160"/>
                    <a:pt x="13138" y="2428"/>
                  </a:cubicBezTo>
                  <a:cubicBezTo>
                    <a:pt x="13138" y="2081"/>
                    <a:pt x="13061" y="1773"/>
                    <a:pt x="12907" y="1465"/>
                  </a:cubicBezTo>
                  <a:cubicBezTo>
                    <a:pt x="12406" y="463"/>
                    <a:pt x="11212" y="1"/>
                    <a:pt x="10210" y="501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556925" y="1446475"/>
              <a:ext cx="329425" cy="228275"/>
            </a:xfrm>
            <a:custGeom>
              <a:avLst/>
              <a:gdLst/>
              <a:ahLst/>
              <a:cxnLst/>
              <a:rect l="l" t="t" r="r" b="b"/>
              <a:pathLst>
                <a:path w="13177" h="9131" extrusionOk="0">
                  <a:moveTo>
                    <a:pt x="2967" y="8553"/>
                  </a:moveTo>
                  <a:lnTo>
                    <a:pt x="12020" y="4200"/>
                  </a:lnTo>
                  <a:cubicBezTo>
                    <a:pt x="12714" y="3891"/>
                    <a:pt x="13176" y="3159"/>
                    <a:pt x="13138" y="2389"/>
                  </a:cubicBezTo>
                  <a:cubicBezTo>
                    <a:pt x="13099" y="2042"/>
                    <a:pt x="13022" y="1695"/>
                    <a:pt x="12907" y="1426"/>
                  </a:cubicBezTo>
                  <a:cubicBezTo>
                    <a:pt x="12367" y="424"/>
                    <a:pt x="11211" y="0"/>
                    <a:pt x="10171" y="463"/>
                  </a:cubicBezTo>
                  <a:lnTo>
                    <a:pt x="1156" y="4777"/>
                  </a:lnTo>
                  <a:cubicBezTo>
                    <a:pt x="463" y="5124"/>
                    <a:pt x="0" y="5818"/>
                    <a:pt x="0" y="6627"/>
                  </a:cubicBezTo>
                  <a:cubicBezTo>
                    <a:pt x="39" y="8129"/>
                    <a:pt x="1580" y="9131"/>
                    <a:pt x="2967" y="8553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823475" y="1788375"/>
              <a:ext cx="256225" cy="322700"/>
            </a:xfrm>
            <a:custGeom>
              <a:avLst/>
              <a:gdLst/>
              <a:ahLst/>
              <a:cxnLst/>
              <a:rect l="l" t="t" r="r" b="b"/>
              <a:pathLst>
                <a:path w="10249" h="12908" extrusionOk="0">
                  <a:moveTo>
                    <a:pt x="10248" y="10557"/>
                  </a:moveTo>
                  <a:cubicBezTo>
                    <a:pt x="10248" y="10095"/>
                    <a:pt x="10094" y="9633"/>
                    <a:pt x="9825" y="9286"/>
                  </a:cubicBezTo>
                  <a:lnTo>
                    <a:pt x="3583" y="1041"/>
                  </a:lnTo>
                  <a:cubicBezTo>
                    <a:pt x="2851" y="155"/>
                    <a:pt x="1541" y="1"/>
                    <a:pt x="694" y="733"/>
                  </a:cubicBezTo>
                  <a:cubicBezTo>
                    <a:pt x="270" y="1118"/>
                    <a:pt x="39" y="1658"/>
                    <a:pt x="0" y="2197"/>
                  </a:cubicBezTo>
                  <a:lnTo>
                    <a:pt x="0" y="2351"/>
                  </a:lnTo>
                  <a:cubicBezTo>
                    <a:pt x="0" y="2813"/>
                    <a:pt x="154" y="3276"/>
                    <a:pt x="424" y="3622"/>
                  </a:cubicBezTo>
                  <a:lnTo>
                    <a:pt x="6627" y="11829"/>
                  </a:lnTo>
                  <a:cubicBezTo>
                    <a:pt x="7320" y="12792"/>
                    <a:pt x="8669" y="12907"/>
                    <a:pt x="9516" y="12137"/>
                  </a:cubicBezTo>
                  <a:cubicBezTo>
                    <a:pt x="9979" y="11713"/>
                    <a:pt x="10248" y="11135"/>
                    <a:pt x="10248" y="10557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242450" y="3035675"/>
              <a:ext cx="317875" cy="269700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16250" y="1854850"/>
              <a:ext cx="361200" cy="119450"/>
            </a:xfrm>
            <a:custGeom>
              <a:avLst/>
              <a:gdLst/>
              <a:ahLst/>
              <a:cxnLst/>
              <a:rect l="l" t="t" r="r" b="b"/>
              <a:pathLst>
                <a:path w="14448" h="4778" extrusionOk="0">
                  <a:moveTo>
                    <a:pt x="14448" y="2851"/>
                  </a:moveTo>
                  <a:lnTo>
                    <a:pt x="14448" y="2504"/>
                  </a:lnTo>
                  <a:cubicBezTo>
                    <a:pt x="14448" y="1464"/>
                    <a:pt x="13600" y="655"/>
                    <a:pt x="12599" y="617"/>
                  </a:cubicBezTo>
                  <a:lnTo>
                    <a:pt x="2235" y="77"/>
                  </a:lnTo>
                  <a:cubicBezTo>
                    <a:pt x="1118" y="0"/>
                    <a:pt x="116" y="809"/>
                    <a:pt x="0" y="1927"/>
                  </a:cubicBezTo>
                  <a:lnTo>
                    <a:pt x="0" y="2196"/>
                  </a:lnTo>
                  <a:cubicBezTo>
                    <a:pt x="0" y="3236"/>
                    <a:pt x="809" y="4123"/>
                    <a:pt x="1888" y="4161"/>
                  </a:cubicBezTo>
                  <a:lnTo>
                    <a:pt x="12252" y="4662"/>
                  </a:lnTo>
                  <a:cubicBezTo>
                    <a:pt x="13331" y="4778"/>
                    <a:pt x="14332" y="3968"/>
                    <a:pt x="14448" y="28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072200" y="1910700"/>
              <a:ext cx="316900" cy="261050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102075" y="3120425"/>
              <a:ext cx="164725" cy="356400"/>
            </a:xfrm>
            <a:custGeom>
              <a:avLst/>
              <a:gdLst/>
              <a:ahLst/>
              <a:cxnLst/>
              <a:rect l="l" t="t" r="r" b="b"/>
              <a:pathLst>
                <a:path w="6589" h="14256" extrusionOk="0">
                  <a:moveTo>
                    <a:pt x="4045" y="1773"/>
                  </a:moveTo>
                  <a:cubicBezTo>
                    <a:pt x="3776" y="694"/>
                    <a:pt x="2658" y="1"/>
                    <a:pt x="1580" y="270"/>
                  </a:cubicBezTo>
                  <a:cubicBezTo>
                    <a:pt x="694" y="424"/>
                    <a:pt x="39" y="1195"/>
                    <a:pt x="0" y="2081"/>
                  </a:cubicBezTo>
                  <a:lnTo>
                    <a:pt x="0" y="2197"/>
                  </a:lnTo>
                  <a:cubicBezTo>
                    <a:pt x="0" y="2351"/>
                    <a:pt x="0" y="2505"/>
                    <a:pt x="77" y="2697"/>
                  </a:cubicBezTo>
                  <a:lnTo>
                    <a:pt x="2466" y="12483"/>
                  </a:lnTo>
                  <a:cubicBezTo>
                    <a:pt x="2774" y="13562"/>
                    <a:pt x="3853" y="14255"/>
                    <a:pt x="4970" y="13986"/>
                  </a:cubicBezTo>
                  <a:cubicBezTo>
                    <a:pt x="5895" y="13832"/>
                    <a:pt x="6588" y="12984"/>
                    <a:pt x="6588" y="12021"/>
                  </a:cubicBezTo>
                  <a:cubicBezTo>
                    <a:pt x="6588" y="11867"/>
                    <a:pt x="6550" y="11674"/>
                    <a:pt x="6511" y="11520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66800" y="3481600"/>
              <a:ext cx="214800" cy="339075"/>
            </a:xfrm>
            <a:custGeom>
              <a:avLst/>
              <a:gdLst/>
              <a:ahLst/>
              <a:cxnLst/>
              <a:rect l="l" t="t" r="r" b="b"/>
              <a:pathLst>
                <a:path w="8592" h="13563" extrusionOk="0">
                  <a:moveTo>
                    <a:pt x="3968" y="1426"/>
                  </a:moveTo>
                  <a:cubicBezTo>
                    <a:pt x="3467" y="425"/>
                    <a:pt x="2273" y="1"/>
                    <a:pt x="1233" y="463"/>
                  </a:cubicBezTo>
                  <a:cubicBezTo>
                    <a:pt x="539" y="810"/>
                    <a:pt x="39" y="1503"/>
                    <a:pt x="0" y="2274"/>
                  </a:cubicBezTo>
                  <a:cubicBezTo>
                    <a:pt x="0" y="2582"/>
                    <a:pt x="77" y="2852"/>
                    <a:pt x="231" y="3122"/>
                  </a:cubicBezTo>
                  <a:lnTo>
                    <a:pt x="4700" y="12175"/>
                  </a:lnTo>
                  <a:cubicBezTo>
                    <a:pt x="5201" y="13138"/>
                    <a:pt x="6395" y="13562"/>
                    <a:pt x="7397" y="13138"/>
                  </a:cubicBezTo>
                  <a:cubicBezTo>
                    <a:pt x="8129" y="12830"/>
                    <a:pt x="8591" y="12098"/>
                    <a:pt x="8591" y="11328"/>
                  </a:cubicBezTo>
                  <a:cubicBezTo>
                    <a:pt x="8591" y="11251"/>
                    <a:pt x="8591" y="11212"/>
                    <a:pt x="8591" y="11135"/>
                  </a:cubicBezTo>
                  <a:cubicBezTo>
                    <a:pt x="8591" y="10904"/>
                    <a:pt x="8514" y="10673"/>
                    <a:pt x="8399" y="1048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045000" y="2364350"/>
              <a:ext cx="215775" cy="339050"/>
            </a:xfrm>
            <a:custGeom>
              <a:avLst/>
              <a:gdLst/>
              <a:ahLst/>
              <a:cxnLst/>
              <a:rect l="l" t="t" r="r" b="b"/>
              <a:pathLst>
                <a:path w="8631" h="13562" extrusionOk="0">
                  <a:moveTo>
                    <a:pt x="8630" y="11250"/>
                  </a:moveTo>
                  <a:cubicBezTo>
                    <a:pt x="8592" y="10942"/>
                    <a:pt x="8553" y="10672"/>
                    <a:pt x="8438" y="10403"/>
                  </a:cubicBezTo>
                  <a:lnTo>
                    <a:pt x="3969" y="1388"/>
                  </a:lnTo>
                  <a:cubicBezTo>
                    <a:pt x="3468" y="424"/>
                    <a:pt x="2273" y="1"/>
                    <a:pt x="1272" y="424"/>
                  </a:cubicBezTo>
                  <a:cubicBezTo>
                    <a:pt x="501" y="694"/>
                    <a:pt x="0" y="1465"/>
                    <a:pt x="0" y="2274"/>
                  </a:cubicBezTo>
                  <a:cubicBezTo>
                    <a:pt x="39" y="2582"/>
                    <a:pt x="116" y="2852"/>
                    <a:pt x="232" y="3121"/>
                  </a:cubicBezTo>
                  <a:lnTo>
                    <a:pt x="4701" y="12175"/>
                  </a:lnTo>
                  <a:cubicBezTo>
                    <a:pt x="5240" y="13138"/>
                    <a:pt x="6396" y="13562"/>
                    <a:pt x="7397" y="13138"/>
                  </a:cubicBezTo>
                  <a:cubicBezTo>
                    <a:pt x="8168" y="12791"/>
                    <a:pt x="8630" y="12059"/>
                    <a:pt x="8630" y="1125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174300" y="1392525"/>
              <a:ext cx="316900" cy="166650"/>
            </a:xfrm>
            <a:custGeom>
              <a:avLst/>
              <a:gdLst/>
              <a:ahLst/>
              <a:cxnLst/>
              <a:rect l="l" t="t" r="r" b="b"/>
              <a:pathLst>
                <a:path w="12676" h="6666" extrusionOk="0">
                  <a:moveTo>
                    <a:pt x="848" y="6473"/>
                  </a:moveTo>
                  <a:cubicBezTo>
                    <a:pt x="1233" y="6666"/>
                    <a:pt x="1657" y="6666"/>
                    <a:pt x="2081" y="6512"/>
                  </a:cubicBezTo>
                  <a:lnTo>
                    <a:pt x="11559" y="3198"/>
                  </a:lnTo>
                  <a:cubicBezTo>
                    <a:pt x="12213" y="2967"/>
                    <a:pt x="12676" y="2351"/>
                    <a:pt x="12637" y="1619"/>
                  </a:cubicBezTo>
                  <a:cubicBezTo>
                    <a:pt x="12637" y="1503"/>
                    <a:pt x="12599" y="1349"/>
                    <a:pt x="12599" y="1157"/>
                  </a:cubicBezTo>
                  <a:cubicBezTo>
                    <a:pt x="12445" y="771"/>
                    <a:pt x="12175" y="425"/>
                    <a:pt x="11790" y="193"/>
                  </a:cubicBezTo>
                  <a:cubicBezTo>
                    <a:pt x="11404" y="39"/>
                    <a:pt x="10981" y="1"/>
                    <a:pt x="10595" y="116"/>
                  </a:cubicBezTo>
                  <a:lnTo>
                    <a:pt x="1118" y="3468"/>
                  </a:lnTo>
                  <a:cubicBezTo>
                    <a:pt x="424" y="3699"/>
                    <a:pt x="1" y="4316"/>
                    <a:pt x="1" y="5009"/>
                  </a:cubicBezTo>
                  <a:cubicBezTo>
                    <a:pt x="1" y="5163"/>
                    <a:pt x="1" y="5317"/>
                    <a:pt x="78" y="5510"/>
                  </a:cubicBezTo>
                  <a:cubicBezTo>
                    <a:pt x="193" y="5895"/>
                    <a:pt x="463" y="6242"/>
                    <a:pt x="848" y="6473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460350" y="2740950"/>
              <a:ext cx="321725" cy="262950"/>
            </a:xfrm>
            <a:custGeom>
              <a:avLst/>
              <a:gdLst/>
              <a:ahLst/>
              <a:cxnLst/>
              <a:rect l="l" t="t" r="r" b="b"/>
              <a:pathLst>
                <a:path w="12869" h="10518" extrusionOk="0">
                  <a:moveTo>
                    <a:pt x="9286" y="655"/>
                  </a:moveTo>
                  <a:lnTo>
                    <a:pt x="849" y="6665"/>
                  </a:lnTo>
                  <a:cubicBezTo>
                    <a:pt x="309" y="7012"/>
                    <a:pt x="1" y="7629"/>
                    <a:pt x="1" y="8283"/>
                  </a:cubicBezTo>
                  <a:cubicBezTo>
                    <a:pt x="39" y="8746"/>
                    <a:pt x="194" y="9131"/>
                    <a:pt x="425" y="9478"/>
                  </a:cubicBezTo>
                  <a:cubicBezTo>
                    <a:pt x="1157" y="10364"/>
                    <a:pt x="2428" y="10518"/>
                    <a:pt x="3314" y="9863"/>
                  </a:cubicBezTo>
                  <a:lnTo>
                    <a:pt x="11751" y="3853"/>
                  </a:lnTo>
                  <a:cubicBezTo>
                    <a:pt x="12676" y="3198"/>
                    <a:pt x="12869" y="1888"/>
                    <a:pt x="12175" y="1002"/>
                  </a:cubicBezTo>
                  <a:cubicBezTo>
                    <a:pt x="11482" y="154"/>
                    <a:pt x="10210" y="0"/>
                    <a:pt x="9286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772175" y="2597425"/>
              <a:ext cx="282250" cy="312100"/>
            </a:xfrm>
            <a:custGeom>
              <a:avLst/>
              <a:gdLst/>
              <a:ahLst/>
              <a:cxnLst/>
              <a:rect l="l" t="t" r="r" b="b"/>
              <a:pathLst>
                <a:path w="11290" h="12484" extrusionOk="0">
                  <a:moveTo>
                    <a:pt x="7706" y="1426"/>
                  </a:moveTo>
                  <a:lnTo>
                    <a:pt x="656" y="8207"/>
                  </a:lnTo>
                  <a:cubicBezTo>
                    <a:pt x="232" y="8592"/>
                    <a:pt x="1" y="9132"/>
                    <a:pt x="1" y="9710"/>
                  </a:cubicBezTo>
                  <a:cubicBezTo>
                    <a:pt x="39" y="11559"/>
                    <a:pt x="2197" y="12483"/>
                    <a:pt x="3545" y="11212"/>
                  </a:cubicBezTo>
                  <a:lnTo>
                    <a:pt x="10596" y="4431"/>
                  </a:lnTo>
                  <a:cubicBezTo>
                    <a:pt x="11019" y="4046"/>
                    <a:pt x="11251" y="3545"/>
                    <a:pt x="11289" y="2967"/>
                  </a:cubicBezTo>
                  <a:cubicBezTo>
                    <a:pt x="11289" y="1388"/>
                    <a:pt x="9286" y="1"/>
                    <a:pt x="7706" y="142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687175" y="1308725"/>
              <a:ext cx="276450" cy="314975"/>
            </a:xfrm>
            <a:custGeom>
              <a:avLst/>
              <a:gdLst/>
              <a:ahLst/>
              <a:cxnLst/>
              <a:rect l="l" t="t" r="r" b="b"/>
              <a:pathLst>
                <a:path w="11058" h="12599" extrusionOk="0">
                  <a:moveTo>
                    <a:pt x="7514" y="11212"/>
                  </a:moveTo>
                  <a:cubicBezTo>
                    <a:pt x="9055" y="12599"/>
                    <a:pt x="11058" y="11212"/>
                    <a:pt x="11058" y="9632"/>
                  </a:cubicBezTo>
                  <a:cubicBezTo>
                    <a:pt x="11058" y="9132"/>
                    <a:pt x="10827" y="8631"/>
                    <a:pt x="10480" y="8284"/>
                  </a:cubicBezTo>
                  <a:lnTo>
                    <a:pt x="3545" y="1311"/>
                  </a:lnTo>
                  <a:cubicBezTo>
                    <a:pt x="2235" y="1"/>
                    <a:pt x="1" y="926"/>
                    <a:pt x="1" y="2775"/>
                  </a:cubicBezTo>
                  <a:cubicBezTo>
                    <a:pt x="1" y="3353"/>
                    <a:pt x="232" y="3892"/>
                    <a:pt x="656" y="4277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305525" y="2190975"/>
              <a:ext cx="104050" cy="382400"/>
            </a:xfrm>
            <a:custGeom>
              <a:avLst/>
              <a:gdLst/>
              <a:ahLst/>
              <a:cxnLst/>
              <a:rect l="l" t="t" r="r" b="b"/>
              <a:pathLst>
                <a:path w="4162" h="15296" extrusionOk="0">
                  <a:moveTo>
                    <a:pt x="1" y="2698"/>
                  </a:moveTo>
                  <a:lnTo>
                    <a:pt x="1" y="12522"/>
                  </a:lnTo>
                  <a:cubicBezTo>
                    <a:pt x="1" y="15296"/>
                    <a:pt x="4162" y="15296"/>
                    <a:pt x="4162" y="12522"/>
                  </a:cubicBezTo>
                  <a:lnTo>
                    <a:pt x="4162" y="2698"/>
                  </a:lnTo>
                  <a:cubicBezTo>
                    <a:pt x="4162" y="1"/>
                    <a:pt x="1" y="1"/>
                    <a:pt x="1" y="2698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441350" y="2942250"/>
              <a:ext cx="340975" cy="211925"/>
            </a:xfrm>
            <a:custGeom>
              <a:avLst/>
              <a:gdLst/>
              <a:ahLst/>
              <a:cxnLst/>
              <a:rect l="l" t="t" r="r" b="b"/>
              <a:pathLst>
                <a:path w="13639" h="8477" extrusionOk="0">
                  <a:moveTo>
                    <a:pt x="2697" y="8091"/>
                  </a:moveTo>
                  <a:lnTo>
                    <a:pt x="12290" y="4277"/>
                  </a:lnTo>
                  <a:cubicBezTo>
                    <a:pt x="13099" y="4007"/>
                    <a:pt x="13638" y="3275"/>
                    <a:pt x="13600" y="2427"/>
                  </a:cubicBezTo>
                  <a:lnTo>
                    <a:pt x="13600" y="2273"/>
                  </a:lnTo>
                  <a:cubicBezTo>
                    <a:pt x="13638" y="2235"/>
                    <a:pt x="13638" y="2158"/>
                    <a:pt x="13638" y="2081"/>
                  </a:cubicBezTo>
                  <a:cubicBezTo>
                    <a:pt x="13638" y="1927"/>
                    <a:pt x="13600" y="1773"/>
                    <a:pt x="13561" y="1618"/>
                  </a:cubicBezTo>
                  <a:cubicBezTo>
                    <a:pt x="13215" y="540"/>
                    <a:pt x="12020" y="0"/>
                    <a:pt x="10980" y="424"/>
                  </a:cubicBezTo>
                  <a:lnTo>
                    <a:pt x="1387" y="4161"/>
                  </a:lnTo>
                  <a:cubicBezTo>
                    <a:pt x="578" y="4508"/>
                    <a:pt x="39" y="5278"/>
                    <a:pt x="0" y="6164"/>
                  </a:cubicBezTo>
                  <a:cubicBezTo>
                    <a:pt x="0" y="6357"/>
                    <a:pt x="39" y="6588"/>
                    <a:pt x="116" y="6819"/>
                  </a:cubicBezTo>
                  <a:cubicBezTo>
                    <a:pt x="462" y="7898"/>
                    <a:pt x="1657" y="8476"/>
                    <a:pt x="2697" y="809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561000" y="2391325"/>
              <a:ext cx="303425" cy="284150"/>
            </a:xfrm>
            <a:custGeom>
              <a:avLst/>
              <a:gdLst/>
              <a:ahLst/>
              <a:cxnLst/>
              <a:rect l="l" t="t" r="r" b="b"/>
              <a:pathLst>
                <a:path w="12137" h="11366" extrusionOk="0">
                  <a:moveTo>
                    <a:pt x="3777" y="732"/>
                  </a:moveTo>
                  <a:cubicBezTo>
                    <a:pt x="2929" y="0"/>
                    <a:pt x="1696" y="0"/>
                    <a:pt x="887" y="732"/>
                  </a:cubicBezTo>
                  <a:cubicBezTo>
                    <a:pt x="1" y="1503"/>
                    <a:pt x="1" y="2851"/>
                    <a:pt x="887" y="3622"/>
                  </a:cubicBezTo>
                  <a:lnTo>
                    <a:pt x="8400" y="10672"/>
                  </a:lnTo>
                  <a:cubicBezTo>
                    <a:pt x="9247" y="11366"/>
                    <a:pt x="10480" y="11366"/>
                    <a:pt x="11289" y="10672"/>
                  </a:cubicBezTo>
                  <a:cubicBezTo>
                    <a:pt x="12137" y="9863"/>
                    <a:pt x="12137" y="8553"/>
                    <a:pt x="11289" y="77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67850" y="2364350"/>
              <a:ext cx="347725" cy="192650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277125" y="3820650"/>
              <a:ext cx="180125" cy="350600"/>
            </a:xfrm>
            <a:custGeom>
              <a:avLst/>
              <a:gdLst/>
              <a:ahLst/>
              <a:cxnLst/>
              <a:rect l="l" t="t" r="r" b="b"/>
              <a:pathLst>
                <a:path w="7205" h="14024" extrusionOk="0">
                  <a:moveTo>
                    <a:pt x="4046" y="1618"/>
                  </a:moveTo>
                  <a:cubicBezTo>
                    <a:pt x="3699" y="578"/>
                    <a:pt x="2582" y="0"/>
                    <a:pt x="1503" y="270"/>
                  </a:cubicBezTo>
                  <a:cubicBezTo>
                    <a:pt x="617" y="501"/>
                    <a:pt x="0" y="1310"/>
                    <a:pt x="0" y="2196"/>
                  </a:cubicBezTo>
                  <a:cubicBezTo>
                    <a:pt x="0" y="2427"/>
                    <a:pt x="0" y="2620"/>
                    <a:pt x="77" y="2813"/>
                  </a:cubicBezTo>
                  <a:lnTo>
                    <a:pt x="3082" y="12329"/>
                  </a:lnTo>
                  <a:cubicBezTo>
                    <a:pt x="3429" y="13407"/>
                    <a:pt x="4585" y="14024"/>
                    <a:pt x="5702" y="13754"/>
                  </a:cubicBezTo>
                  <a:cubicBezTo>
                    <a:pt x="6550" y="13484"/>
                    <a:pt x="7166" y="12714"/>
                    <a:pt x="7205" y="11828"/>
                  </a:cubicBezTo>
                  <a:cubicBezTo>
                    <a:pt x="7166" y="11597"/>
                    <a:pt x="7128" y="11404"/>
                    <a:pt x="7089" y="11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479875" y="3612600"/>
              <a:ext cx="317850" cy="260075"/>
            </a:xfrm>
            <a:custGeom>
              <a:avLst/>
              <a:gdLst/>
              <a:ahLst/>
              <a:cxnLst/>
              <a:rect l="l" t="t" r="r" b="b"/>
              <a:pathLst>
                <a:path w="12714" h="10403" extrusionOk="0">
                  <a:moveTo>
                    <a:pt x="9632" y="617"/>
                  </a:moveTo>
                  <a:lnTo>
                    <a:pt x="963" y="6242"/>
                  </a:lnTo>
                  <a:cubicBezTo>
                    <a:pt x="385" y="6666"/>
                    <a:pt x="39" y="7320"/>
                    <a:pt x="0" y="8052"/>
                  </a:cubicBezTo>
                  <a:cubicBezTo>
                    <a:pt x="0" y="8399"/>
                    <a:pt x="116" y="8746"/>
                    <a:pt x="308" y="9054"/>
                  </a:cubicBezTo>
                  <a:cubicBezTo>
                    <a:pt x="809" y="10094"/>
                    <a:pt x="2119" y="10403"/>
                    <a:pt x="3082" y="9786"/>
                  </a:cubicBezTo>
                  <a:lnTo>
                    <a:pt x="11751" y="4123"/>
                  </a:lnTo>
                  <a:cubicBezTo>
                    <a:pt x="12329" y="3738"/>
                    <a:pt x="12714" y="3083"/>
                    <a:pt x="12714" y="2389"/>
                  </a:cubicBezTo>
                  <a:cubicBezTo>
                    <a:pt x="12675" y="2004"/>
                    <a:pt x="12598" y="1657"/>
                    <a:pt x="12406" y="1349"/>
                  </a:cubicBezTo>
                  <a:cubicBezTo>
                    <a:pt x="11866" y="347"/>
                    <a:pt x="10595" y="1"/>
                    <a:pt x="9632" y="617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433400" y="2190025"/>
              <a:ext cx="316900" cy="259100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460350" y="3561550"/>
              <a:ext cx="262975" cy="316900"/>
            </a:xfrm>
            <a:custGeom>
              <a:avLst/>
              <a:gdLst/>
              <a:ahLst/>
              <a:cxnLst/>
              <a:rect l="l" t="t" r="r" b="b"/>
              <a:pathLst>
                <a:path w="10519" h="12676" extrusionOk="0">
                  <a:moveTo>
                    <a:pt x="9710" y="463"/>
                  </a:moveTo>
                  <a:cubicBezTo>
                    <a:pt x="9324" y="155"/>
                    <a:pt x="8785" y="1"/>
                    <a:pt x="8284" y="39"/>
                  </a:cubicBezTo>
                  <a:cubicBezTo>
                    <a:pt x="7706" y="155"/>
                    <a:pt x="7205" y="424"/>
                    <a:pt x="6897" y="887"/>
                  </a:cubicBezTo>
                  <a:lnTo>
                    <a:pt x="425" y="9324"/>
                  </a:lnTo>
                  <a:cubicBezTo>
                    <a:pt x="194" y="9709"/>
                    <a:pt x="39" y="10133"/>
                    <a:pt x="1" y="10595"/>
                  </a:cubicBezTo>
                  <a:cubicBezTo>
                    <a:pt x="39" y="11212"/>
                    <a:pt x="309" y="11828"/>
                    <a:pt x="810" y="12213"/>
                  </a:cubicBezTo>
                  <a:cubicBezTo>
                    <a:pt x="1195" y="12522"/>
                    <a:pt x="1735" y="12676"/>
                    <a:pt x="2235" y="12560"/>
                  </a:cubicBezTo>
                  <a:cubicBezTo>
                    <a:pt x="2775" y="12483"/>
                    <a:pt x="3276" y="12213"/>
                    <a:pt x="3622" y="11790"/>
                  </a:cubicBezTo>
                  <a:lnTo>
                    <a:pt x="10095" y="3352"/>
                  </a:lnTo>
                  <a:cubicBezTo>
                    <a:pt x="10326" y="2967"/>
                    <a:pt x="10480" y="2505"/>
                    <a:pt x="10519" y="2043"/>
                  </a:cubicBezTo>
                  <a:cubicBezTo>
                    <a:pt x="10480" y="1426"/>
                    <a:pt x="10210" y="848"/>
                    <a:pt x="9710" y="463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026450" y="2133200"/>
              <a:ext cx="334250" cy="145450"/>
            </a:xfrm>
            <a:custGeom>
              <a:avLst/>
              <a:gdLst/>
              <a:ahLst/>
              <a:cxnLst/>
              <a:rect l="l" t="t" r="r" b="b"/>
              <a:pathLst>
                <a:path w="13370" h="5818" extrusionOk="0">
                  <a:moveTo>
                    <a:pt x="13292" y="4392"/>
                  </a:moveTo>
                  <a:cubicBezTo>
                    <a:pt x="13369" y="3506"/>
                    <a:pt x="12792" y="2697"/>
                    <a:pt x="11944" y="2505"/>
                  </a:cubicBezTo>
                  <a:lnTo>
                    <a:pt x="1927" y="193"/>
                  </a:lnTo>
                  <a:cubicBezTo>
                    <a:pt x="1080" y="0"/>
                    <a:pt x="193" y="578"/>
                    <a:pt x="78" y="1464"/>
                  </a:cubicBezTo>
                  <a:cubicBezTo>
                    <a:pt x="1" y="1927"/>
                    <a:pt x="155" y="2389"/>
                    <a:pt x="463" y="2774"/>
                  </a:cubicBezTo>
                  <a:cubicBezTo>
                    <a:pt x="694" y="3044"/>
                    <a:pt x="1002" y="3275"/>
                    <a:pt x="1349" y="3352"/>
                  </a:cubicBezTo>
                  <a:lnTo>
                    <a:pt x="11482" y="5664"/>
                  </a:lnTo>
                  <a:cubicBezTo>
                    <a:pt x="12329" y="5818"/>
                    <a:pt x="13138" y="5240"/>
                    <a:pt x="13292" y="4392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162275" y="3448875"/>
              <a:ext cx="215750" cy="340000"/>
            </a:xfrm>
            <a:custGeom>
              <a:avLst/>
              <a:gdLst/>
              <a:ahLst/>
              <a:cxnLst/>
              <a:rect l="l" t="t" r="r" b="b"/>
              <a:pathLst>
                <a:path w="8630" h="13600" extrusionOk="0">
                  <a:moveTo>
                    <a:pt x="8437" y="10479"/>
                  </a:moveTo>
                  <a:lnTo>
                    <a:pt x="4007" y="1464"/>
                  </a:lnTo>
                  <a:cubicBezTo>
                    <a:pt x="3506" y="424"/>
                    <a:pt x="2312" y="0"/>
                    <a:pt x="1271" y="501"/>
                  </a:cubicBezTo>
                  <a:cubicBezTo>
                    <a:pt x="539" y="809"/>
                    <a:pt x="77" y="1503"/>
                    <a:pt x="0" y="2312"/>
                  </a:cubicBezTo>
                  <a:cubicBezTo>
                    <a:pt x="39" y="2581"/>
                    <a:pt x="116" y="2890"/>
                    <a:pt x="270" y="3159"/>
                  </a:cubicBezTo>
                  <a:lnTo>
                    <a:pt x="4700" y="12174"/>
                  </a:lnTo>
                  <a:cubicBezTo>
                    <a:pt x="5201" y="13176"/>
                    <a:pt x="6395" y="13600"/>
                    <a:pt x="7436" y="13137"/>
                  </a:cubicBezTo>
                  <a:cubicBezTo>
                    <a:pt x="8168" y="12829"/>
                    <a:pt x="8630" y="12136"/>
                    <a:pt x="8630" y="11327"/>
                  </a:cubicBezTo>
                  <a:cubicBezTo>
                    <a:pt x="8630" y="11288"/>
                    <a:pt x="8630" y="11211"/>
                    <a:pt x="8630" y="11173"/>
                  </a:cubicBezTo>
                  <a:cubicBezTo>
                    <a:pt x="8630" y="10941"/>
                    <a:pt x="8553" y="10710"/>
                    <a:pt x="8437" y="10479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/>
          <p:nvPr/>
        </p:nvSpPr>
        <p:spPr>
          <a:xfrm>
            <a:off x="635088" y="-7825"/>
            <a:ext cx="6386875" cy="5220400"/>
          </a:xfrm>
          <a:custGeom>
            <a:avLst/>
            <a:gdLst/>
            <a:ahLst/>
            <a:cxnLst/>
            <a:rect l="l" t="t" r="r" b="b"/>
            <a:pathLst>
              <a:path w="255475" h="208816" extrusionOk="0">
                <a:moveTo>
                  <a:pt x="0" y="0"/>
                </a:moveTo>
                <a:lnTo>
                  <a:pt x="0" y="208816"/>
                </a:lnTo>
                <a:lnTo>
                  <a:pt x="214935" y="206521"/>
                </a:lnTo>
                <a:cubicBezTo>
                  <a:pt x="214935" y="206521"/>
                  <a:pt x="211814" y="140740"/>
                  <a:pt x="230997" y="103261"/>
                </a:cubicBezTo>
                <a:cubicBezTo>
                  <a:pt x="255474" y="55470"/>
                  <a:pt x="248590" y="0"/>
                  <a:pt x="248590" y="0"/>
                </a:cubicBezTo>
                <a:close/>
              </a:path>
            </a:pathLst>
          </a:custGeom>
          <a:solidFill>
            <a:srgbClr val="F5E3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 txBox="1">
            <a:spLocks noGrp="1"/>
          </p:cNvSpPr>
          <p:nvPr>
            <p:ph type="ctrTitle"/>
          </p:nvPr>
        </p:nvSpPr>
        <p:spPr>
          <a:xfrm>
            <a:off x="1024538" y="2340087"/>
            <a:ext cx="4460100" cy="120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" name="Google Shape;64;p3"/>
          <p:cNvSpPr txBox="1">
            <a:spLocks noGrp="1"/>
          </p:cNvSpPr>
          <p:nvPr>
            <p:ph type="subTitle" idx="1"/>
          </p:nvPr>
        </p:nvSpPr>
        <p:spPr>
          <a:xfrm>
            <a:off x="1024538" y="3742032"/>
            <a:ext cx="2614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title" idx="2" hasCustomPrompt="1"/>
          </p:nvPr>
        </p:nvSpPr>
        <p:spPr>
          <a:xfrm>
            <a:off x="995519" y="1435881"/>
            <a:ext cx="2183700" cy="92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9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9pPr>
          </a:lstStyle>
          <a:p>
            <a:r>
              <a:t>xx%</a:t>
            </a:r>
          </a:p>
        </p:txBody>
      </p:sp>
      <p:grpSp>
        <p:nvGrpSpPr>
          <p:cNvPr id="66" name="Google Shape;66;p3"/>
          <p:cNvGrpSpPr/>
          <p:nvPr/>
        </p:nvGrpSpPr>
        <p:grpSpPr>
          <a:xfrm rot="-1705845">
            <a:off x="-592077" y="-372503"/>
            <a:ext cx="2056834" cy="1605996"/>
            <a:chOff x="8827921" y="727574"/>
            <a:chExt cx="2056818" cy="1605983"/>
          </a:xfrm>
        </p:grpSpPr>
        <p:sp>
          <p:nvSpPr>
            <p:cNvPr id="67" name="Google Shape;67;p3"/>
            <p:cNvSpPr/>
            <p:nvPr/>
          </p:nvSpPr>
          <p:spPr>
            <a:xfrm>
              <a:off x="9989906" y="1438725"/>
              <a:ext cx="250485" cy="212524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9091290" y="1505508"/>
              <a:ext cx="129803" cy="280843"/>
            </a:xfrm>
            <a:custGeom>
              <a:avLst/>
              <a:gdLst/>
              <a:ahLst/>
              <a:cxnLst/>
              <a:rect l="l" t="t" r="r" b="b"/>
              <a:pathLst>
                <a:path w="6589" h="14256" extrusionOk="0">
                  <a:moveTo>
                    <a:pt x="4045" y="1773"/>
                  </a:moveTo>
                  <a:cubicBezTo>
                    <a:pt x="3776" y="694"/>
                    <a:pt x="2658" y="1"/>
                    <a:pt x="1580" y="270"/>
                  </a:cubicBezTo>
                  <a:cubicBezTo>
                    <a:pt x="694" y="424"/>
                    <a:pt x="39" y="1195"/>
                    <a:pt x="0" y="2081"/>
                  </a:cubicBezTo>
                  <a:lnTo>
                    <a:pt x="0" y="2197"/>
                  </a:lnTo>
                  <a:cubicBezTo>
                    <a:pt x="0" y="2351"/>
                    <a:pt x="0" y="2505"/>
                    <a:pt x="77" y="2697"/>
                  </a:cubicBezTo>
                  <a:lnTo>
                    <a:pt x="2466" y="12483"/>
                  </a:lnTo>
                  <a:cubicBezTo>
                    <a:pt x="2774" y="13562"/>
                    <a:pt x="3853" y="14255"/>
                    <a:pt x="4970" y="13986"/>
                  </a:cubicBezTo>
                  <a:cubicBezTo>
                    <a:pt x="5895" y="13832"/>
                    <a:pt x="6588" y="12984"/>
                    <a:pt x="6588" y="12021"/>
                  </a:cubicBezTo>
                  <a:cubicBezTo>
                    <a:pt x="6588" y="11867"/>
                    <a:pt x="6550" y="11674"/>
                    <a:pt x="6511" y="11520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9834315" y="909721"/>
              <a:ext cx="170031" cy="267171"/>
            </a:xfrm>
            <a:custGeom>
              <a:avLst/>
              <a:gdLst/>
              <a:ahLst/>
              <a:cxnLst/>
              <a:rect l="l" t="t" r="r" b="b"/>
              <a:pathLst>
                <a:path w="8631" h="13562" extrusionOk="0">
                  <a:moveTo>
                    <a:pt x="8630" y="11250"/>
                  </a:moveTo>
                  <a:cubicBezTo>
                    <a:pt x="8592" y="10942"/>
                    <a:pt x="8553" y="10672"/>
                    <a:pt x="8438" y="10403"/>
                  </a:cubicBezTo>
                  <a:lnTo>
                    <a:pt x="3969" y="1388"/>
                  </a:lnTo>
                  <a:cubicBezTo>
                    <a:pt x="3468" y="424"/>
                    <a:pt x="2273" y="1"/>
                    <a:pt x="1272" y="424"/>
                  </a:cubicBezTo>
                  <a:cubicBezTo>
                    <a:pt x="501" y="694"/>
                    <a:pt x="0" y="1465"/>
                    <a:pt x="0" y="2274"/>
                  </a:cubicBezTo>
                  <a:cubicBezTo>
                    <a:pt x="39" y="2582"/>
                    <a:pt x="116" y="2852"/>
                    <a:pt x="232" y="3121"/>
                  </a:cubicBezTo>
                  <a:lnTo>
                    <a:pt x="4701" y="12175"/>
                  </a:lnTo>
                  <a:cubicBezTo>
                    <a:pt x="5240" y="13138"/>
                    <a:pt x="6396" y="13562"/>
                    <a:pt x="7397" y="13138"/>
                  </a:cubicBezTo>
                  <a:cubicBezTo>
                    <a:pt x="8168" y="12791"/>
                    <a:pt x="8630" y="12059"/>
                    <a:pt x="8630" y="1125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9373611" y="1206481"/>
              <a:ext cx="253519" cy="207205"/>
            </a:xfrm>
            <a:custGeom>
              <a:avLst/>
              <a:gdLst/>
              <a:ahLst/>
              <a:cxnLst/>
              <a:rect l="l" t="t" r="r" b="b"/>
              <a:pathLst>
                <a:path w="12869" h="10518" extrusionOk="0">
                  <a:moveTo>
                    <a:pt x="9286" y="655"/>
                  </a:moveTo>
                  <a:lnTo>
                    <a:pt x="849" y="6665"/>
                  </a:lnTo>
                  <a:cubicBezTo>
                    <a:pt x="309" y="7012"/>
                    <a:pt x="1" y="7629"/>
                    <a:pt x="1" y="8283"/>
                  </a:cubicBezTo>
                  <a:cubicBezTo>
                    <a:pt x="39" y="8746"/>
                    <a:pt x="194" y="9131"/>
                    <a:pt x="425" y="9478"/>
                  </a:cubicBezTo>
                  <a:cubicBezTo>
                    <a:pt x="1157" y="10364"/>
                    <a:pt x="2428" y="10518"/>
                    <a:pt x="3314" y="9863"/>
                  </a:cubicBezTo>
                  <a:lnTo>
                    <a:pt x="11751" y="3853"/>
                  </a:lnTo>
                  <a:cubicBezTo>
                    <a:pt x="12676" y="3198"/>
                    <a:pt x="12869" y="1888"/>
                    <a:pt x="12175" y="1002"/>
                  </a:cubicBezTo>
                  <a:cubicBezTo>
                    <a:pt x="11482" y="154"/>
                    <a:pt x="10210" y="0"/>
                    <a:pt x="9286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10407329" y="1093384"/>
              <a:ext cx="222413" cy="245935"/>
            </a:xfrm>
            <a:custGeom>
              <a:avLst/>
              <a:gdLst/>
              <a:ahLst/>
              <a:cxnLst/>
              <a:rect l="l" t="t" r="r" b="b"/>
              <a:pathLst>
                <a:path w="11290" h="12484" extrusionOk="0">
                  <a:moveTo>
                    <a:pt x="7706" y="1426"/>
                  </a:moveTo>
                  <a:lnTo>
                    <a:pt x="656" y="8207"/>
                  </a:lnTo>
                  <a:cubicBezTo>
                    <a:pt x="232" y="8592"/>
                    <a:pt x="1" y="9132"/>
                    <a:pt x="1" y="9710"/>
                  </a:cubicBezTo>
                  <a:cubicBezTo>
                    <a:pt x="39" y="11559"/>
                    <a:pt x="2197" y="12483"/>
                    <a:pt x="3545" y="11212"/>
                  </a:cubicBezTo>
                  <a:lnTo>
                    <a:pt x="10596" y="4431"/>
                  </a:lnTo>
                  <a:cubicBezTo>
                    <a:pt x="11019" y="4046"/>
                    <a:pt x="11251" y="3545"/>
                    <a:pt x="11289" y="2967"/>
                  </a:cubicBezTo>
                  <a:cubicBezTo>
                    <a:pt x="11289" y="1388"/>
                    <a:pt x="9286" y="1"/>
                    <a:pt x="7706" y="142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8827921" y="909721"/>
              <a:ext cx="274007" cy="151808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0017230" y="2057285"/>
              <a:ext cx="141938" cy="276273"/>
            </a:xfrm>
            <a:custGeom>
              <a:avLst/>
              <a:gdLst/>
              <a:ahLst/>
              <a:cxnLst/>
              <a:rect l="l" t="t" r="r" b="b"/>
              <a:pathLst>
                <a:path w="7205" h="14024" extrusionOk="0">
                  <a:moveTo>
                    <a:pt x="4046" y="1618"/>
                  </a:moveTo>
                  <a:cubicBezTo>
                    <a:pt x="3699" y="578"/>
                    <a:pt x="2582" y="0"/>
                    <a:pt x="1503" y="270"/>
                  </a:cubicBezTo>
                  <a:cubicBezTo>
                    <a:pt x="617" y="501"/>
                    <a:pt x="0" y="1310"/>
                    <a:pt x="0" y="2196"/>
                  </a:cubicBezTo>
                  <a:cubicBezTo>
                    <a:pt x="0" y="2427"/>
                    <a:pt x="0" y="2620"/>
                    <a:pt x="77" y="2813"/>
                  </a:cubicBezTo>
                  <a:lnTo>
                    <a:pt x="3082" y="12329"/>
                  </a:lnTo>
                  <a:cubicBezTo>
                    <a:pt x="3429" y="13407"/>
                    <a:pt x="4585" y="14024"/>
                    <a:pt x="5702" y="13754"/>
                  </a:cubicBezTo>
                  <a:cubicBezTo>
                    <a:pt x="6550" y="13484"/>
                    <a:pt x="7166" y="12714"/>
                    <a:pt x="7205" y="11828"/>
                  </a:cubicBezTo>
                  <a:cubicBezTo>
                    <a:pt x="7166" y="11597"/>
                    <a:pt x="7128" y="11404"/>
                    <a:pt x="7089" y="11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9352375" y="772352"/>
              <a:ext cx="249717" cy="204171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9373611" y="1853114"/>
              <a:ext cx="207224" cy="249717"/>
            </a:xfrm>
            <a:custGeom>
              <a:avLst/>
              <a:gdLst/>
              <a:ahLst/>
              <a:cxnLst/>
              <a:rect l="l" t="t" r="r" b="b"/>
              <a:pathLst>
                <a:path w="10519" h="12676" extrusionOk="0">
                  <a:moveTo>
                    <a:pt x="9710" y="463"/>
                  </a:moveTo>
                  <a:cubicBezTo>
                    <a:pt x="9324" y="155"/>
                    <a:pt x="8785" y="1"/>
                    <a:pt x="8284" y="39"/>
                  </a:cubicBezTo>
                  <a:cubicBezTo>
                    <a:pt x="7706" y="155"/>
                    <a:pt x="7205" y="424"/>
                    <a:pt x="6897" y="887"/>
                  </a:cubicBezTo>
                  <a:lnTo>
                    <a:pt x="425" y="9324"/>
                  </a:lnTo>
                  <a:cubicBezTo>
                    <a:pt x="194" y="9709"/>
                    <a:pt x="39" y="10133"/>
                    <a:pt x="1" y="10595"/>
                  </a:cubicBezTo>
                  <a:cubicBezTo>
                    <a:pt x="39" y="11212"/>
                    <a:pt x="309" y="11828"/>
                    <a:pt x="810" y="12213"/>
                  </a:cubicBezTo>
                  <a:cubicBezTo>
                    <a:pt x="1195" y="12522"/>
                    <a:pt x="1735" y="12676"/>
                    <a:pt x="2235" y="12560"/>
                  </a:cubicBezTo>
                  <a:cubicBezTo>
                    <a:pt x="2775" y="12483"/>
                    <a:pt x="3276" y="12213"/>
                    <a:pt x="3622" y="11790"/>
                  </a:cubicBezTo>
                  <a:lnTo>
                    <a:pt x="10095" y="3352"/>
                  </a:lnTo>
                  <a:cubicBezTo>
                    <a:pt x="10326" y="2967"/>
                    <a:pt x="10480" y="2505"/>
                    <a:pt x="10519" y="2043"/>
                  </a:cubicBezTo>
                  <a:cubicBezTo>
                    <a:pt x="10480" y="1426"/>
                    <a:pt x="10210" y="848"/>
                    <a:pt x="9710" y="463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0607698" y="727574"/>
              <a:ext cx="263389" cy="114615"/>
            </a:xfrm>
            <a:custGeom>
              <a:avLst/>
              <a:gdLst/>
              <a:ahLst/>
              <a:cxnLst/>
              <a:rect l="l" t="t" r="r" b="b"/>
              <a:pathLst>
                <a:path w="13370" h="5818" extrusionOk="0">
                  <a:moveTo>
                    <a:pt x="13292" y="4392"/>
                  </a:moveTo>
                  <a:cubicBezTo>
                    <a:pt x="13369" y="3506"/>
                    <a:pt x="12792" y="2697"/>
                    <a:pt x="11944" y="2505"/>
                  </a:cubicBezTo>
                  <a:lnTo>
                    <a:pt x="1927" y="193"/>
                  </a:lnTo>
                  <a:cubicBezTo>
                    <a:pt x="1080" y="0"/>
                    <a:pt x="193" y="578"/>
                    <a:pt x="78" y="1464"/>
                  </a:cubicBezTo>
                  <a:cubicBezTo>
                    <a:pt x="1" y="1927"/>
                    <a:pt x="155" y="2389"/>
                    <a:pt x="463" y="2774"/>
                  </a:cubicBezTo>
                  <a:cubicBezTo>
                    <a:pt x="694" y="3044"/>
                    <a:pt x="1002" y="3275"/>
                    <a:pt x="1349" y="3352"/>
                  </a:cubicBezTo>
                  <a:lnTo>
                    <a:pt x="11482" y="5664"/>
                  </a:lnTo>
                  <a:cubicBezTo>
                    <a:pt x="12329" y="5818"/>
                    <a:pt x="13138" y="5240"/>
                    <a:pt x="13292" y="4392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0714728" y="1764326"/>
              <a:ext cx="170011" cy="267920"/>
            </a:xfrm>
            <a:custGeom>
              <a:avLst/>
              <a:gdLst/>
              <a:ahLst/>
              <a:cxnLst/>
              <a:rect l="l" t="t" r="r" b="b"/>
              <a:pathLst>
                <a:path w="8630" h="13600" extrusionOk="0">
                  <a:moveTo>
                    <a:pt x="8437" y="10479"/>
                  </a:moveTo>
                  <a:lnTo>
                    <a:pt x="4007" y="1464"/>
                  </a:lnTo>
                  <a:cubicBezTo>
                    <a:pt x="3506" y="424"/>
                    <a:pt x="2312" y="0"/>
                    <a:pt x="1271" y="501"/>
                  </a:cubicBezTo>
                  <a:cubicBezTo>
                    <a:pt x="539" y="809"/>
                    <a:pt x="77" y="1503"/>
                    <a:pt x="0" y="2312"/>
                  </a:cubicBezTo>
                  <a:cubicBezTo>
                    <a:pt x="39" y="2581"/>
                    <a:pt x="116" y="2890"/>
                    <a:pt x="270" y="3159"/>
                  </a:cubicBezTo>
                  <a:lnTo>
                    <a:pt x="4700" y="12174"/>
                  </a:lnTo>
                  <a:cubicBezTo>
                    <a:pt x="5201" y="13176"/>
                    <a:pt x="6395" y="13600"/>
                    <a:pt x="7436" y="13137"/>
                  </a:cubicBezTo>
                  <a:cubicBezTo>
                    <a:pt x="8168" y="12829"/>
                    <a:pt x="8630" y="12136"/>
                    <a:pt x="8630" y="11327"/>
                  </a:cubicBezTo>
                  <a:cubicBezTo>
                    <a:pt x="8630" y="11288"/>
                    <a:pt x="8630" y="11211"/>
                    <a:pt x="8630" y="11173"/>
                  </a:cubicBezTo>
                  <a:cubicBezTo>
                    <a:pt x="8630" y="10941"/>
                    <a:pt x="8553" y="10710"/>
                    <a:pt x="8437" y="10479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78;p3"/>
          <p:cNvGrpSpPr/>
          <p:nvPr/>
        </p:nvGrpSpPr>
        <p:grpSpPr>
          <a:xfrm>
            <a:off x="1765255" y="-765283"/>
            <a:ext cx="2056818" cy="1605983"/>
            <a:chOff x="8827921" y="727574"/>
            <a:chExt cx="2056818" cy="1605983"/>
          </a:xfrm>
        </p:grpSpPr>
        <p:sp>
          <p:nvSpPr>
            <p:cNvPr id="79" name="Google Shape;79;p3"/>
            <p:cNvSpPr/>
            <p:nvPr/>
          </p:nvSpPr>
          <p:spPr>
            <a:xfrm>
              <a:off x="9989906" y="1438725"/>
              <a:ext cx="250485" cy="212524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9091290" y="1505508"/>
              <a:ext cx="129803" cy="280843"/>
            </a:xfrm>
            <a:custGeom>
              <a:avLst/>
              <a:gdLst/>
              <a:ahLst/>
              <a:cxnLst/>
              <a:rect l="l" t="t" r="r" b="b"/>
              <a:pathLst>
                <a:path w="6589" h="14256" extrusionOk="0">
                  <a:moveTo>
                    <a:pt x="4045" y="1773"/>
                  </a:moveTo>
                  <a:cubicBezTo>
                    <a:pt x="3776" y="694"/>
                    <a:pt x="2658" y="1"/>
                    <a:pt x="1580" y="270"/>
                  </a:cubicBezTo>
                  <a:cubicBezTo>
                    <a:pt x="694" y="424"/>
                    <a:pt x="39" y="1195"/>
                    <a:pt x="0" y="2081"/>
                  </a:cubicBezTo>
                  <a:lnTo>
                    <a:pt x="0" y="2197"/>
                  </a:lnTo>
                  <a:cubicBezTo>
                    <a:pt x="0" y="2351"/>
                    <a:pt x="0" y="2505"/>
                    <a:pt x="77" y="2697"/>
                  </a:cubicBezTo>
                  <a:lnTo>
                    <a:pt x="2466" y="12483"/>
                  </a:lnTo>
                  <a:cubicBezTo>
                    <a:pt x="2774" y="13562"/>
                    <a:pt x="3853" y="14255"/>
                    <a:pt x="4970" y="13986"/>
                  </a:cubicBezTo>
                  <a:cubicBezTo>
                    <a:pt x="5895" y="13832"/>
                    <a:pt x="6588" y="12984"/>
                    <a:pt x="6588" y="12021"/>
                  </a:cubicBezTo>
                  <a:cubicBezTo>
                    <a:pt x="6588" y="11867"/>
                    <a:pt x="6550" y="11674"/>
                    <a:pt x="6511" y="11520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9834315" y="909721"/>
              <a:ext cx="170031" cy="267171"/>
            </a:xfrm>
            <a:custGeom>
              <a:avLst/>
              <a:gdLst/>
              <a:ahLst/>
              <a:cxnLst/>
              <a:rect l="l" t="t" r="r" b="b"/>
              <a:pathLst>
                <a:path w="8631" h="13562" extrusionOk="0">
                  <a:moveTo>
                    <a:pt x="8630" y="11250"/>
                  </a:moveTo>
                  <a:cubicBezTo>
                    <a:pt x="8592" y="10942"/>
                    <a:pt x="8553" y="10672"/>
                    <a:pt x="8438" y="10403"/>
                  </a:cubicBezTo>
                  <a:lnTo>
                    <a:pt x="3969" y="1388"/>
                  </a:lnTo>
                  <a:cubicBezTo>
                    <a:pt x="3468" y="424"/>
                    <a:pt x="2273" y="1"/>
                    <a:pt x="1272" y="424"/>
                  </a:cubicBezTo>
                  <a:cubicBezTo>
                    <a:pt x="501" y="694"/>
                    <a:pt x="0" y="1465"/>
                    <a:pt x="0" y="2274"/>
                  </a:cubicBezTo>
                  <a:cubicBezTo>
                    <a:pt x="39" y="2582"/>
                    <a:pt x="116" y="2852"/>
                    <a:pt x="232" y="3121"/>
                  </a:cubicBezTo>
                  <a:lnTo>
                    <a:pt x="4701" y="12175"/>
                  </a:lnTo>
                  <a:cubicBezTo>
                    <a:pt x="5240" y="13138"/>
                    <a:pt x="6396" y="13562"/>
                    <a:pt x="7397" y="13138"/>
                  </a:cubicBezTo>
                  <a:cubicBezTo>
                    <a:pt x="8168" y="12791"/>
                    <a:pt x="8630" y="12059"/>
                    <a:pt x="8630" y="1125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373611" y="1206481"/>
              <a:ext cx="253519" cy="207205"/>
            </a:xfrm>
            <a:custGeom>
              <a:avLst/>
              <a:gdLst/>
              <a:ahLst/>
              <a:cxnLst/>
              <a:rect l="l" t="t" r="r" b="b"/>
              <a:pathLst>
                <a:path w="12869" h="10518" extrusionOk="0">
                  <a:moveTo>
                    <a:pt x="9286" y="655"/>
                  </a:moveTo>
                  <a:lnTo>
                    <a:pt x="849" y="6665"/>
                  </a:lnTo>
                  <a:cubicBezTo>
                    <a:pt x="309" y="7012"/>
                    <a:pt x="1" y="7629"/>
                    <a:pt x="1" y="8283"/>
                  </a:cubicBezTo>
                  <a:cubicBezTo>
                    <a:pt x="39" y="8746"/>
                    <a:pt x="194" y="9131"/>
                    <a:pt x="425" y="9478"/>
                  </a:cubicBezTo>
                  <a:cubicBezTo>
                    <a:pt x="1157" y="10364"/>
                    <a:pt x="2428" y="10518"/>
                    <a:pt x="3314" y="9863"/>
                  </a:cubicBezTo>
                  <a:lnTo>
                    <a:pt x="11751" y="3853"/>
                  </a:lnTo>
                  <a:cubicBezTo>
                    <a:pt x="12676" y="3198"/>
                    <a:pt x="12869" y="1888"/>
                    <a:pt x="12175" y="1002"/>
                  </a:cubicBezTo>
                  <a:cubicBezTo>
                    <a:pt x="11482" y="154"/>
                    <a:pt x="10210" y="0"/>
                    <a:pt x="9286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10407329" y="1093384"/>
              <a:ext cx="222413" cy="245935"/>
            </a:xfrm>
            <a:custGeom>
              <a:avLst/>
              <a:gdLst/>
              <a:ahLst/>
              <a:cxnLst/>
              <a:rect l="l" t="t" r="r" b="b"/>
              <a:pathLst>
                <a:path w="11290" h="12484" extrusionOk="0">
                  <a:moveTo>
                    <a:pt x="7706" y="1426"/>
                  </a:moveTo>
                  <a:lnTo>
                    <a:pt x="656" y="8207"/>
                  </a:lnTo>
                  <a:cubicBezTo>
                    <a:pt x="232" y="8592"/>
                    <a:pt x="1" y="9132"/>
                    <a:pt x="1" y="9710"/>
                  </a:cubicBezTo>
                  <a:cubicBezTo>
                    <a:pt x="39" y="11559"/>
                    <a:pt x="2197" y="12483"/>
                    <a:pt x="3545" y="11212"/>
                  </a:cubicBezTo>
                  <a:lnTo>
                    <a:pt x="10596" y="4431"/>
                  </a:lnTo>
                  <a:cubicBezTo>
                    <a:pt x="11019" y="4046"/>
                    <a:pt x="11251" y="3545"/>
                    <a:pt x="11289" y="2967"/>
                  </a:cubicBezTo>
                  <a:cubicBezTo>
                    <a:pt x="11289" y="1388"/>
                    <a:pt x="9286" y="1"/>
                    <a:pt x="7706" y="142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8827921" y="909721"/>
              <a:ext cx="274007" cy="151808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10017230" y="2057285"/>
              <a:ext cx="141938" cy="276273"/>
            </a:xfrm>
            <a:custGeom>
              <a:avLst/>
              <a:gdLst/>
              <a:ahLst/>
              <a:cxnLst/>
              <a:rect l="l" t="t" r="r" b="b"/>
              <a:pathLst>
                <a:path w="7205" h="14024" extrusionOk="0">
                  <a:moveTo>
                    <a:pt x="4046" y="1618"/>
                  </a:moveTo>
                  <a:cubicBezTo>
                    <a:pt x="3699" y="578"/>
                    <a:pt x="2582" y="0"/>
                    <a:pt x="1503" y="270"/>
                  </a:cubicBezTo>
                  <a:cubicBezTo>
                    <a:pt x="617" y="501"/>
                    <a:pt x="0" y="1310"/>
                    <a:pt x="0" y="2196"/>
                  </a:cubicBezTo>
                  <a:cubicBezTo>
                    <a:pt x="0" y="2427"/>
                    <a:pt x="0" y="2620"/>
                    <a:pt x="77" y="2813"/>
                  </a:cubicBezTo>
                  <a:lnTo>
                    <a:pt x="3082" y="12329"/>
                  </a:lnTo>
                  <a:cubicBezTo>
                    <a:pt x="3429" y="13407"/>
                    <a:pt x="4585" y="14024"/>
                    <a:pt x="5702" y="13754"/>
                  </a:cubicBezTo>
                  <a:cubicBezTo>
                    <a:pt x="6550" y="13484"/>
                    <a:pt x="7166" y="12714"/>
                    <a:pt x="7205" y="11828"/>
                  </a:cubicBezTo>
                  <a:cubicBezTo>
                    <a:pt x="7166" y="11597"/>
                    <a:pt x="7128" y="11404"/>
                    <a:pt x="7089" y="11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9352375" y="772352"/>
              <a:ext cx="249717" cy="204171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9373611" y="1853114"/>
              <a:ext cx="207224" cy="249717"/>
            </a:xfrm>
            <a:custGeom>
              <a:avLst/>
              <a:gdLst/>
              <a:ahLst/>
              <a:cxnLst/>
              <a:rect l="l" t="t" r="r" b="b"/>
              <a:pathLst>
                <a:path w="10519" h="12676" extrusionOk="0">
                  <a:moveTo>
                    <a:pt x="9710" y="463"/>
                  </a:moveTo>
                  <a:cubicBezTo>
                    <a:pt x="9324" y="155"/>
                    <a:pt x="8785" y="1"/>
                    <a:pt x="8284" y="39"/>
                  </a:cubicBezTo>
                  <a:cubicBezTo>
                    <a:pt x="7706" y="155"/>
                    <a:pt x="7205" y="424"/>
                    <a:pt x="6897" y="887"/>
                  </a:cubicBezTo>
                  <a:lnTo>
                    <a:pt x="425" y="9324"/>
                  </a:lnTo>
                  <a:cubicBezTo>
                    <a:pt x="194" y="9709"/>
                    <a:pt x="39" y="10133"/>
                    <a:pt x="1" y="10595"/>
                  </a:cubicBezTo>
                  <a:cubicBezTo>
                    <a:pt x="39" y="11212"/>
                    <a:pt x="309" y="11828"/>
                    <a:pt x="810" y="12213"/>
                  </a:cubicBezTo>
                  <a:cubicBezTo>
                    <a:pt x="1195" y="12522"/>
                    <a:pt x="1735" y="12676"/>
                    <a:pt x="2235" y="12560"/>
                  </a:cubicBezTo>
                  <a:cubicBezTo>
                    <a:pt x="2775" y="12483"/>
                    <a:pt x="3276" y="12213"/>
                    <a:pt x="3622" y="11790"/>
                  </a:cubicBezTo>
                  <a:lnTo>
                    <a:pt x="10095" y="3352"/>
                  </a:lnTo>
                  <a:cubicBezTo>
                    <a:pt x="10326" y="2967"/>
                    <a:pt x="10480" y="2505"/>
                    <a:pt x="10519" y="2043"/>
                  </a:cubicBezTo>
                  <a:cubicBezTo>
                    <a:pt x="10480" y="1426"/>
                    <a:pt x="10210" y="848"/>
                    <a:pt x="9710" y="463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10607698" y="727574"/>
              <a:ext cx="263389" cy="114615"/>
            </a:xfrm>
            <a:custGeom>
              <a:avLst/>
              <a:gdLst/>
              <a:ahLst/>
              <a:cxnLst/>
              <a:rect l="l" t="t" r="r" b="b"/>
              <a:pathLst>
                <a:path w="13370" h="5818" extrusionOk="0">
                  <a:moveTo>
                    <a:pt x="13292" y="4392"/>
                  </a:moveTo>
                  <a:cubicBezTo>
                    <a:pt x="13369" y="3506"/>
                    <a:pt x="12792" y="2697"/>
                    <a:pt x="11944" y="2505"/>
                  </a:cubicBezTo>
                  <a:lnTo>
                    <a:pt x="1927" y="193"/>
                  </a:lnTo>
                  <a:cubicBezTo>
                    <a:pt x="1080" y="0"/>
                    <a:pt x="193" y="578"/>
                    <a:pt x="78" y="1464"/>
                  </a:cubicBezTo>
                  <a:cubicBezTo>
                    <a:pt x="1" y="1927"/>
                    <a:pt x="155" y="2389"/>
                    <a:pt x="463" y="2774"/>
                  </a:cubicBezTo>
                  <a:cubicBezTo>
                    <a:pt x="694" y="3044"/>
                    <a:pt x="1002" y="3275"/>
                    <a:pt x="1349" y="3352"/>
                  </a:cubicBezTo>
                  <a:lnTo>
                    <a:pt x="11482" y="5664"/>
                  </a:lnTo>
                  <a:cubicBezTo>
                    <a:pt x="12329" y="5818"/>
                    <a:pt x="13138" y="5240"/>
                    <a:pt x="13292" y="4392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10714728" y="1764326"/>
              <a:ext cx="170011" cy="267920"/>
            </a:xfrm>
            <a:custGeom>
              <a:avLst/>
              <a:gdLst/>
              <a:ahLst/>
              <a:cxnLst/>
              <a:rect l="l" t="t" r="r" b="b"/>
              <a:pathLst>
                <a:path w="8630" h="13600" extrusionOk="0">
                  <a:moveTo>
                    <a:pt x="8437" y="10479"/>
                  </a:moveTo>
                  <a:lnTo>
                    <a:pt x="4007" y="1464"/>
                  </a:lnTo>
                  <a:cubicBezTo>
                    <a:pt x="3506" y="424"/>
                    <a:pt x="2312" y="0"/>
                    <a:pt x="1271" y="501"/>
                  </a:cubicBezTo>
                  <a:cubicBezTo>
                    <a:pt x="539" y="809"/>
                    <a:pt x="77" y="1503"/>
                    <a:pt x="0" y="2312"/>
                  </a:cubicBezTo>
                  <a:cubicBezTo>
                    <a:pt x="39" y="2581"/>
                    <a:pt x="116" y="2890"/>
                    <a:pt x="270" y="3159"/>
                  </a:cubicBezTo>
                  <a:lnTo>
                    <a:pt x="4700" y="12174"/>
                  </a:lnTo>
                  <a:cubicBezTo>
                    <a:pt x="5201" y="13176"/>
                    <a:pt x="6395" y="13600"/>
                    <a:pt x="7436" y="13137"/>
                  </a:cubicBezTo>
                  <a:cubicBezTo>
                    <a:pt x="8168" y="12829"/>
                    <a:pt x="8630" y="12136"/>
                    <a:pt x="8630" y="11327"/>
                  </a:cubicBezTo>
                  <a:cubicBezTo>
                    <a:pt x="8630" y="11288"/>
                    <a:pt x="8630" y="11211"/>
                    <a:pt x="8630" y="11173"/>
                  </a:cubicBezTo>
                  <a:cubicBezTo>
                    <a:pt x="8630" y="10941"/>
                    <a:pt x="8553" y="10710"/>
                    <a:pt x="8437" y="10479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5"/>
          <p:cNvSpPr txBox="1">
            <a:spLocks noGrp="1"/>
          </p:cNvSpPr>
          <p:nvPr>
            <p:ph type="title"/>
          </p:nvPr>
        </p:nvSpPr>
        <p:spPr>
          <a:xfrm>
            <a:off x="2103800" y="355650"/>
            <a:ext cx="4936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468" name="Google Shape;468;p15"/>
          <p:cNvGrpSpPr/>
          <p:nvPr/>
        </p:nvGrpSpPr>
        <p:grpSpPr>
          <a:xfrm>
            <a:off x="7484069" y="4328170"/>
            <a:ext cx="1659920" cy="1009321"/>
            <a:chOff x="-181956" y="-148580"/>
            <a:chExt cx="1659920" cy="1009321"/>
          </a:xfrm>
        </p:grpSpPr>
        <p:sp>
          <p:nvSpPr>
            <p:cNvPr id="469" name="Google Shape;469;p15"/>
            <p:cNvSpPr/>
            <p:nvPr/>
          </p:nvSpPr>
          <p:spPr>
            <a:xfrm>
              <a:off x="539643" y="29860"/>
              <a:ext cx="175130" cy="220565"/>
            </a:xfrm>
            <a:custGeom>
              <a:avLst/>
              <a:gdLst/>
              <a:ahLst/>
              <a:cxnLst/>
              <a:rect l="l" t="t" r="r" b="b"/>
              <a:pathLst>
                <a:path w="10249" h="12908" extrusionOk="0">
                  <a:moveTo>
                    <a:pt x="10248" y="10557"/>
                  </a:moveTo>
                  <a:cubicBezTo>
                    <a:pt x="10248" y="10095"/>
                    <a:pt x="10094" y="9633"/>
                    <a:pt x="9825" y="9286"/>
                  </a:cubicBezTo>
                  <a:lnTo>
                    <a:pt x="3583" y="1041"/>
                  </a:lnTo>
                  <a:cubicBezTo>
                    <a:pt x="2851" y="155"/>
                    <a:pt x="1541" y="1"/>
                    <a:pt x="694" y="733"/>
                  </a:cubicBezTo>
                  <a:cubicBezTo>
                    <a:pt x="270" y="1118"/>
                    <a:pt x="39" y="1658"/>
                    <a:pt x="0" y="2197"/>
                  </a:cubicBezTo>
                  <a:lnTo>
                    <a:pt x="0" y="2351"/>
                  </a:lnTo>
                  <a:cubicBezTo>
                    <a:pt x="0" y="2813"/>
                    <a:pt x="154" y="3276"/>
                    <a:pt x="424" y="3622"/>
                  </a:cubicBezTo>
                  <a:lnTo>
                    <a:pt x="6627" y="11829"/>
                  </a:lnTo>
                  <a:cubicBezTo>
                    <a:pt x="7320" y="12792"/>
                    <a:pt x="8669" y="12907"/>
                    <a:pt x="9516" y="12137"/>
                  </a:cubicBezTo>
                  <a:cubicBezTo>
                    <a:pt x="9979" y="11713"/>
                    <a:pt x="10248" y="11135"/>
                    <a:pt x="10248" y="10557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5"/>
            <p:cNvSpPr/>
            <p:nvPr/>
          </p:nvSpPr>
          <p:spPr>
            <a:xfrm>
              <a:off x="817935" y="-148580"/>
              <a:ext cx="216601" cy="178428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5"/>
            <p:cNvSpPr/>
            <p:nvPr/>
          </p:nvSpPr>
          <p:spPr>
            <a:xfrm>
              <a:off x="-18417" y="29842"/>
              <a:ext cx="216601" cy="113905"/>
            </a:xfrm>
            <a:custGeom>
              <a:avLst/>
              <a:gdLst/>
              <a:ahLst/>
              <a:cxnLst/>
              <a:rect l="l" t="t" r="r" b="b"/>
              <a:pathLst>
                <a:path w="12676" h="6666" extrusionOk="0">
                  <a:moveTo>
                    <a:pt x="848" y="6473"/>
                  </a:moveTo>
                  <a:cubicBezTo>
                    <a:pt x="1233" y="6666"/>
                    <a:pt x="1657" y="6666"/>
                    <a:pt x="2081" y="6512"/>
                  </a:cubicBezTo>
                  <a:lnTo>
                    <a:pt x="11559" y="3198"/>
                  </a:lnTo>
                  <a:cubicBezTo>
                    <a:pt x="12213" y="2967"/>
                    <a:pt x="12676" y="2351"/>
                    <a:pt x="12637" y="1619"/>
                  </a:cubicBezTo>
                  <a:cubicBezTo>
                    <a:pt x="12637" y="1503"/>
                    <a:pt x="12599" y="1349"/>
                    <a:pt x="12599" y="1157"/>
                  </a:cubicBezTo>
                  <a:cubicBezTo>
                    <a:pt x="12445" y="771"/>
                    <a:pt x="12175" y="425"/>
                    <a:pt x="11790" y="193"/>
                  </a:cubicBezTo>
                  <a:cubicBezTo>
                    <a:pt x="11404" y="39"/>
                    <a:pt x="10981" y="1"/>
                    <a:pt x="10595" y="116"/>
                  </a:cubicBezTo>
                  <a:lnTo>
                    <a:pt x="1118" y="3468"/>
                  </a:lnTo>
                  <a:cubicBezTo>
                    <a:pt x="424" y="3699"/>
                    <a:pt x="1" y="4316"/>
                    <a:pt x="1" y="5009"/>
                  </a:cubicBezTo>
                  <a:cubicBezTo>
                    <a:pt x="1" y="5163"/>
                    <a:pt x="1" y="5317"/>
                    <a:pt x="78" y="5510"/>
                  </a:cubicBezTo>
                  <a:cubicBezTo>
                    <a:pt x="193" y="5895"/>
                    <a:pt x="463" y="6242"/>
                    <a:pt x="848" y="6473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659950" y="622960"/>
              <a:ext cx="217268" cy="184340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1420" y="681015"/>
              <a:ext cx="219899" cy="179726"/>
            </a:xfrm>
            <a:custGeom>
              <a:avLst/>
              <a:gdLst/>
              <a:ahLst/>
              <a:cxnLst/>
              <a:rect l="l" t="t" r="r" b="b"/>
              <a:pathLst>
                <a:path w="12869" h="10518" extrusionOk="0">
                  <a:moveTo>
                    <a:pt x="9286" y="655"/>
                  </a:moveTo>
                  <a:lnTo>
                    <a:pt x="849" y="6665"/>
                  </a:lnTo>
                  <a:cubicBezTo>
                    <a:pt x="309" y="7012"/>
                    <a:pt x="1" y="7629"/>
                    <a:pt x="1" y="8283"/>
                  </a:cubicBezTo>
                  <a:cubicBezTo>
                    <a:pt x="39" y="8746"/>
                    <a:pt x="194" y="9131"/>
                    <a:pt x="425" y="9478"/>
                  </a:cubicBezTo>
                  <a:cubicBezTo>
                    <a:pt x="1157" y="10364"/>
                    <a:pt x="2428" y="10518"/>
                    <a:pt x="3314" y="9863"/>
                  </a:cubicBezTo>
                  <a:lnTo>
                    <a:pt x="11751" y="3853"/>
                  </a:lnTo>
                  <a:cubicBezTo>
                    <a:pt x="12676" y="3198"/>
                    <a:pt x="12869" y="1888"/>
                    <a:pt x="12175" y="1002"/>
                  </a:cubicBezTo>
                  <a:cubicBezTo>
                    <a:pt x="11482" y="154"/>
                    <a:pt x="10210" y="0"/>
                    <a:pt x="9286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-181956" y="423581"/>
              <a:ext cx="237670" cy="131676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272998" y="304417"/>
              <a:ext cx="216601" cy="177095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817923" y="237855"/>
              <a:ext cx="216601" cy="177095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1199272" y="555245"/>
              <a:ext cx="216601" cy="178428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1250500" y="47972"/>
              <a:ext cx="217268" cy="184340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1240294" y="327944"/>
              <a:ext cx="237670" cy="131676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16"/>
          <p:cNvSpPr txBox="1">
            <a:spLocks noGrp="1"/>
          </p:cNvSpPr>
          <p:nvPr>
            <p:ph type="title" hasCustomPrompt="1"/>
          </p:nvPr>
        </p:nvSpPr>
        <p:spPr>
          <a:xfrm flipH="1">
            <a:off x="6350399" y="1966625"/>
            <a:ext cx="15363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2" name="Google Shape;482;p16"/>
          <p:cNvSpPr txBox="1">
            <a:spLocks noGrp="1"/>
          </p:cNvSpPr>
          <p:nvPr>
            <p:ph type="subTitle" idx="1"/>
          </p:nvPr>
        </p:nvSpPr>
        <p:spPr>
          <a:xfrm flipH="1">
            <a:off x="1120425" y="3423475"/>
            <a:ext cx="18048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16"/>
          <p:cNvSpPr txBox="1">
            <a:spLocks noGrp="1"/>
          </p:cNvSpPr>
          <p:nvPr>
            <p:ph type="subTitle" idx="2"/>
          </p:nvPr>
        </p:nvSpPr>
        <p:spPr>
          <a:xfrm>
            <a:off x="6247843" y="3423463"/>
            <a:ext cx="18048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16"/>
          <p:cNvSpPr txBox="1">
            <a:spLocks noGrp="1"/>
          </p:cNvSpPr>
          <p:nvPr>
            <p:ph type="subTitle" idx="3"/>
          </p:nvPr>
        </p:nvSpPr>
        <p:spPr>
          <a:xfrm flipH="1">
            <a:off x="3672864" y="3423463"/>
            <a:ext cx="18048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16"/>
          <p:cNvSpPr txBox="1">
            <a:spLocks noGrp="1"/>
          </p:cNvSpPr>
          <p:nvPr>
            <p:ph type="subTitle" idx="4"/>
          </p:nvPr>
        </p:nvSpPr>
        <p:spPr>
          <a:xfrm flipH="1">
            <a:off x="705825" y="2889083"/>
            <a:ext cx="2634000" cy="6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ytone One"/>
              <a:buNone/>
              <a:defRPr sz="2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5"/>
          </p:nvPr>
        </p:nvSpPr>
        <p:spPr>
          <a:xfrm>
            <a:off x="5833236" y="2889075"/>
            <a:ext cx="2634000" cy="6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ytone One"/>
              <a:buNone/>
              <a:defRPr sz="2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  <p:sp>
        <p:nvSpPr>
          <p:cNvPr id="487" name="Google Shape;487;p16"/>
          <p:cNvSpPr txBox="1">
            <a:spLocks noGrp="1"/>
          </p:cNvSpPr>
          <p:nvPr>
            <p:ph type="subTitle" idx="6"/>
          </p:nvPr>
        </p:nvSpPr>
        <p:spPr>
          <a:xfrm flipH="1">
            <a:off x="3234867" y="2889083"/>
            <a:ext cx="2680800" cy="6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ytone One"/>
              <a:buNone/>
              <a:defRPr sz="2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  <p:sp>
        <p:nvSpPr>
          <p:cNvPr id="488" name="Google Shape;488;p16"/>
          <p:cNvSpPr txBox="1">
            <a:spLocks noGrp="1"/>
          </p:cNvSpPr>
          <p:nvPr>
            <p:ph type="title" idx="7" hasCustomPrompt="1"/>
          </p:nvPr>
        </p:nvSpPr>
        <p:spPr>
          <a:xfrm>
            <a:off x="3913467" y="1966628"/>
            <a:ext cx="132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9" name="Google Shape;489;p16"/>
          <p:cNvSpPr txBox="1">
            <a:spLocks noGrp="1"/>
          </p:cNvSpPr>
          <p:nvPr>
            <p:ph type="title" idx="8" hasCustomPrompt="1"/>
          </p:nvPr>
        </p:nvSpPr>
        <p:spPr>
          <a:xfrm>
            <a:off x="1361034" y="1966628"/>
            <a:ext cx="132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0" name="Google Shape;490;p16"/>
          <p:cNvSpPr txBox="1">
            <a:spLocks noGrp="1"/>
          </p:cNvSpPr>
          <p:nvPr>
            <p:ph type="title" idx="9"/>
          </p:nvPr>
        </p:nvSpPr>
        <p:spPr>
          <a:xfrm>
            <a:off x="1728975" y="356125"/>
            <a:ext cx="5685900" cy="7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491" name="Google Shape;491;p16"/>
          <p:cNvGrpSpPr/>
          <p:nvPr/>
        </p:nvGrpSpPr>
        <p:grpSpPr>
          <a:xfrm>
            <a:off x="7743825" y="-194275"/>
            <a:ext cx="1925264" cy="1420342"/>
            <a:chOff x="9144000" y="1463075"/>
            <a:chExt cx="1925264" cy="1420342"/>
          </a:xfrm>
        </p:grpSpPr>
        <p:sp>
          <p:nvSpPr>
            <p:cNvPr id="492" name="Google Shape;492;p16"/>
            <p:cNvSpPr/>
            <p:nvPr/>
          </p:nvSpPr>
          <p:spPr>
            <a:xfrm>
              <a:off x="10309014" y="1500981"/>
              <a:ext cx="243893" cy="166654"/>
            </a:xfrm>
            <a:custGeom>
              <a:avLst/>
              <a:gdLst/>
              <a:ahLst/>
              <a:cxnLst/>
              <a:rect l="l" t="t" r="r" b="b"/>
              <a:pathLst>
                <a:path w="13139" h="8978" extrusionOk="0">
                  <a:moveTo>
                    <a:pt x="10210" y="501"/>
                  </a:moveTo>
                  <a:lnTo>
                    <a:pt x="1157" y="4816"/>
                  </a:lnTo>
                  <a:cubicBezTo>
                    <a:pt x="463" y="5163"/>
                    <a:pt x="39" y="5818"/>
                    <a:pt x="1" y="6589"/>
                  </a:cubicBezTo>
                  <a:cubicBezTo>
                    <a:pt x="78" y="6897"/>
                    <a:pt x="155" y="7244"/>
                    <a:pt x="271" y="7552"/>
                  </a:cubicBezTo>
                  <a:cubicBezTo>
                    <a:pt x="771" y="8553"/>
                    <a:pt x="2004" y="8977"/>
                    <a:pt x="3044" y="8515"/>
                  </a:cubicBezTo>
                  <a:lnTo>
                    <a:pt x="12060" y="4161"/>
                  </a:lnTo>
                  <a:cubicBezTo>
                    <a:pt x="12715" y="3853"/>
                    <a:pt x="13138" y="3160"/>
                    <a:pt x="13138" y="2428"/>
                  </a:cubicBezTo>
                  <a:cubicBezTo>
                    <a:pt x="13138" y="2081"/>
                    <a:pt x="13061" y="1773"/>
                    <a:pt x="12907" y="1465"/>
                  </a:cubicBezTo>
                  <a:cubicBezTo>
                    <a:pt x="12406" y="463"/>
                    <a:pt x="11212" y="1"/>
                    <a:pt x="10210" y="501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6"/>
            <p:cNvSpPr/>
            <p:nvPr/>
          </p:nvSpPr>
          <p:spPr>
            <a:xfrm>
              <a:off x="9927835" y="1757006"/>
              <a:ext cx="190247" cy="239605"/>
            </a:xfrm>
            <a:custGeom>
              <a:avLst/>
              <a:gdLst/>
              <a:ahLst/>
              <a:cxnLst/>
              <a:rect l="l" t="t" r="r" b="b"/>
              <a:pathLst>
                <a:path w="10249" h="12908" extrusionOk="0">
                  <a:moveTo>
                    <a:pt x="10248" y="10557"/>
                  </a:moveTo>
                  <a:cubicBezTo>
                    <a:pt x="10248" y="10095"/>
                    <a:pt x="10094" y="9633"/>
                    <a:pt x="9825" y="9286"/>
                  </a:cubicBezTo>
                  <a:lnTo>
                    <a:pt x="3583" y="1041"/>
                  </a:lnTo>
                  <a:cubicBezTo>
                    <a:pt x="2851" y="155"/>
                    <a:pt x="1541" y="1"/>
                    <a:pt x="694" y="733"/>
                  </a:cubicBezTo>
                  <a:cubicBezTo>
                    <a:pt x="270" y="1118"/>
                    <a:pt x="39" y="1658"/>
                    <a:pt x="0" y="2197"/>
                  </a:cubicBezTo>
                  <a:lnTo>
                    <a:pt x="0" y="2351"/>
                  </a:lnTo>
                  <a:cubicBezTo>
                    <a:pt x="0" y="2813"/>
                    <a:pt x="154" y="3276"/>
                    <a:pt x="424" y="3622"/>
                  </a:cubicBezTo>
                  <a:lnTo>
                    <a:pt x="6627" y="11829"/>
                  </a:lnTo>
                  <a:cubicBezTo>
                    <a:pt x="7320" y="12792"/>
                    <a:pt x="8669" y="12907"/>
                    <a:pt x="9516" y="12137"/>
                  </a:cubicBezTo>
                  <a:cubicBezTo>
                    <a:pt x="9979" y="11713"/>
                    <a:pt x="10248" y="11135"/>
                    <a:pt x="10248" y="10557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9369989" y="1847836"/>
              <a:ext cx="235298" cy="193830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9445802" y="1463075"/>
              <a:ext cx="235298" cy="123738"/>
            </a:xfrm>
            <a:custGeom>
              <a:avLst/>
              <a:gdLst/>
              <a:ahLst/>
              <a:cxnLst/>
              <a:rect l="l" t="t" r="r" b="b"/>
              <a:pathLst>
                <a:path w="12676" h="6666" extrusionOk="0">
                  <a:moveTo>
                    <a:pt x="848" y="6473"/>
                  </a:moveTo>
                  <a:cubicBezTo>
                    <a:pt x="1233" y="6666"/>
                    <a:pt x="1657" y="6666"/>
                    <a:pt x="2081" y="6512"/>
                  </a:cubicBezTo>
                  <a:lnTo>
                    <a:pt x="11559" y="3198"/>
                  </a:lnTo>
                  <a:cubicBezTo>
                    <a:pt x="12213" y="2967"/>
                    <a:pt x="12676" y="2351"/>
                    <a:pt x="12637" y="1619"/>
                  </a:cubicBezTo>
                  <a:cubicBezTo>
                    <a:pt x="12637" y="1503"/>
                    <a:pt x="12599" y="1349"/>
                    <a:pt x="12599" y="1157"/>
                  </a:cubicBezTo>
                  <a:cubicBezTo>
                    <a:pt x="12445" y="771"/>
                    <a:pt x="12175" y="425"/>
                    <a:pt x="11790" y="193"/>
                  </a:cubicBezTo>
                  <a:cubicBezTo>
                    <a:pt x="11404" y="39"/>
                    <a:pt x="10981" y="1"/>
                    <a:pt x="10595" y="116"/>
                  </a:cubicBezTo>
                  <a:lnTo>
                    <a:pt x="1118" y="3468"/>
                  </a:lnTo>
                  <a:cubicBezTo>
                    <a:pt x="424" y="3699"/>
                    <a:pt x="1" y="4316"/>
                    <a:pt x="1" y="5009"/>
                  </a:cubicBezTo>
                  <a:cubicBezTo>
                    <a:pt x="1" y="5163"/>
                    <a:pt x="1" y="5317"/>
                    <a:pt x="78" y="5510"/>
                  </a:cubicBezTo>
                  <a:cubicBezTo>
                    <a:pt x="193" y="5895"/>
                    <a:pt x="463" y="6242"/>
                    <a:pt x="848" y="6473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10238938" y="2683164"/>
              <a:ext cx="236022" cy="200252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10092325" y="2184685"/>
              <a:ext cx="160213" cy="251745"/>
            </a:xfrm>
            <a:custGeom>
              <a:avLst/>
              <a:gdLst/>
              <a:ahLst/>
              <a:cxnLst/>
              <a:rect l="l" t="t" r="r" b="b"/>
              <a:pathLst>
                <a:path w="8631" h="13562" extrusionOk="0">
                  <a:moveTo>
                    <a:pt x="8630" y="11250"/>
                  </a:moveTo>
                  <a:cubicBezTo>
                    <a:pt x="8592" y="10942"/>
                    <a:pt x="8553" y="10672"/>
                    <a:pt x="8438" y="10403"/>
                  </a:cubicBezTo>
                  <a:lnTo>
                    <a:pt x="3969" y="1388"/>
                  </a:lnTo>
                  <a:cubicBezTo>
                    <a:pt x="3468" y="424"/>
                    <a:pt x="2273" y="1"/>
                    <a:pt x="1272" y="424"/>
                  </a:cubicBezTo>
                  <a:cubicBezTo>
                    <a:pt x="501" y="694"/>
                    <a:pt x="0" y="1465"/>
                    <a:pt x="0" y="2274"/>
                  </a:cubicBezTo>
                  <a:cubicBezTo>
                    <a:pt x="39" y="2582"/>
                    <a:pt x="116" y="2852"/>
                    <a:pt x="232" y="3121"/>
                  </a:cubicBezTo>
                  <a:lnTo>
                    <a:pt x="4701" y="12175"/>
                  </a:lnTo>
                  <a:cubicBezTo>
                    <a:pt x="5240" y="13138"/>
                    <a:pt x="6396" y="13562"/>
                    <a:pt x="7397" y="13138"/>
                  </a:cubicBezTo>
                  <a:cubicBezTo>
                    <a:pt x="8168" y="12791"/>
                    <a:pt x="8630" y="12059"/>
                    <a:pt x="8630" y="1125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9658203" y="2464322"/>
              <a:ext cx="238881" cy="195240"/>
            </a:xfrm>
            <a:custGeom>
              <a:avLst/>
              <a:gdLst/>
              <a:ahLst/>
              <a:cxnLst/>
              <a:rect l="l" t="t" r="r" b="b"/>
              <a:pathLst>
                <a:path w="12869" h="10518" extrusionOk="0">
                  <a:moveTo>
                    <a:pt x="9286" y="655"/>
                  </a:moveTo>
                  <a:lnTo>
                    <a:pt x="849" y="6665"/>
                  </a:lnTo>
                  <a:cubicBezTo>
                    <a:pt x="309" y="7012"/>
                    <a:pt x="1" y="7629"/>
                    <a:pt x="1" y="8283"/>
                  </a:cubicBezTo>
                  <a:cubicBezTo>
                    <a:pt x="39" y="8746"/>
                    <a:pt x="194" y="9131"/>
                    <a:pt x="425" y="9478"/>
                  </a:cubicBezTo>
                  <a:cubicBezTo>
                    <a:pt x="1157" y="10364"/>
                    <a:pt x="2428" y="10518"/>
                    <a:pt x="3314" y="9863"/>
                  </a:cubicBezTo>
                  <a:lnTo>
                    <a:pt x="11751" y="3853"/>
                  </a:lnTo>
                  <a:cubicBezTo>
                    <a:pt x="12676" y="3198"/>
                    <a:pt x="12869" y="1888"/>
                    <a:pt x="12175" y="1002"/>
                  </a:cubicBezTo>
                  <a:cubicBezTo>
                    <a:pt x="11482" y="154"/>
                    <a:pt x="10210" y="0"/>
                    <a:pt x="9286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10632276" y="2357750"/>
              <a:ext cx="209571" cy="231734"/>
            </a:xfrm>
            <a:custGeom>
              <a:avLst/>
              <a:gdLst/>
              <a:ahLst/>
              <a:cxnLst/>
              <a:rect l="l" t="t" r="r" b="b"/>
              <a:pathLst>
                <a:path w="11290" h="12484" extrusionOk="0">
                  <a:moveTo>
                    <a:pt x="7706" y="1426"/>
                  </a:moveTo>
                  <a:lnTo>
                    <a:pt x="656" y="8207"/>
                  </a:lnTo>
                  <a:cubicBezTo>
                    <a:pt x="232" y="8592"/>
                    <a:pt x="1" y="9132"/>
                    <a:pt x="1" y="9710"/>
                  </a:cubicBezTo>
                  <a:cubicBezTo>
                    <a:pt x="39" y="11559"/>
                    <a:pt x="2197" y="12483"/>
                    <a:pt x="3545" y="11212"/>
                  </a:cubicBezTo>
                  <a:lnTo>
                    <a:pt x="10596" y="4431"/>
                  </a:lnTo>
                  <a:cubicBezTo>
                    <a:pt x="11019" y="4046"/>
                    <a:pt x="11251" y="3545"/>
                    <a:pt x="11289" y="2967"/>
                  </a:cubicBezTo>
                  <a:cubicBezTo>
                    <a:pt x="11289" y="1388"/>
                    <a:pt x="9286" y="1"/>
                    <a:pt x="7706" y="142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9144000" y="2184685"/>
              <a:ext cx="258186" cy="143043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9638192" y="2055243"/>
              <a:ext cx="235298" cy="192382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6"/>
            <p:cNvSpPr/>
            <p:nvPr/>
          </p:nvSpPr>
          <p:spPr>
            <a:xfrm>
              <a:off x="10821083" y="2013049"/>
              <a:ext cx="248181" cy="107997"/>
            </a:xfrm>
            <a:custGeom>
              <a:avLst/>
              <a:gdLst/>
              <a:ahLst/>
              <a:cxnLst/>
              <a:rect l="l" t="t" r="r" b="b"/>
              <a:pathLst>
                <a:path w="13370" h="5818" extrusionOk="0">
                  <a:moveTo>
                    <a:pt x="13292" y="4392"/>
                  </a:moveTo>
                  <a:cubicBezTo>
                    <a:pt x="13369" y="3506"/>
                    <a:pt x="12792" y="2697"/>
                    <a:pt x="11944" y="2505"/>
                  </a:cubicBezTo>
                  <a:lnTo>
                    <a:pt x="1927" y="193"/>
                  </a:lnTo>
                  <a:cubicBezTo>
                    <a:pt x="1080" y="0"/>
                    <a:pt x="193" y="578"/>
                    <a:pt x="78" y="1464"/>
                  </a:cubicBezTo>
                  <a:cubicBezTo>
                    <a:pt x="1" y="1927"/>
                    <a:pt x="155" y="2389"/>
                    <a:pt x="463" y="2774"/>
                  </a:cubicBezTo>
                  <a:cubicBezTo>
                    <a:pt x="694" y="3044"/>
                    <a:pt x="1002" y="3275"/>
                    <a:pt x="1349" y="3352"/>
                  </a:cubicBezTo>
                  <a:lnTo>
                    <a:pt x="11482" y="5664"/>
                  </a:lnTo>
                  <a:cubicBezTo>
                    <a:pt x="12329" y="5818"/>
                    <a:pt x="13138" y="5240"/>
                    <a:pt x="13292" y="4392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16"/>
          <p:cNvGrpSpPr/>
          <p:nvPr/>
        </p:nvGrpSpPr>
        <p:grpSpPr>
          <a:xfrm>
            <a:off x="-424900" y="3993387"/>
            <a:ext cx="1925264" cy="1420342"/>
            <a:chOff x="9144000" y="1463075"/>
            <a:chExt cx="1925264" cy="1420342"/>
          </a:xfrm>
        </p:grpSpPr>
        <p:sp>
          <p:nvSpPr>
            <p:cNvPr id="504" name="Google Shape;504;p16"/>
            <p:cNvSpPr/>
            <p:nvPr/>
          </p:nvSpPr>
          <p:spPr>
            <a:xfrm>
              <a:off x="10309014" y="1500981"/>
              <a:ext cx="243893" cy="166654"/>
            </a:xfrm>
            <a:custGeom>
              <a:avLst/>
              <a:gdLst/>
              <a:ahLst/>
              <a:cxnLst/>
              <a:rect l="l" t="t" r="r" b="b"/>
              <a:pathLst>
                <a:path w="13139" h="8978" extrusionOk="0">
                  <a:moveTo>
                    <a:pt x="10210" y="501"/>
                  </a:moveTo>
                  <a:lnTo>
                    <a:pt x="1157" y="4816"/>
                  </a:lnTo>
                  <a:cubicBezTo>
                    <a:pt x="463" y="5163"/>
                    <a:pt x="39" y="5818"/>
                    <a:pt x="1" y="6589"/>
                  </a:cubicBezTo>
                  <a:cubicBezTo>
                    <a:pt x="78" y="6897"/>
                    <a:pt x="155" y="7244"/>
                    <a:pt x="271" y="7552"/>
                  </a:cubicBezTo>
                  <a:cubicBezTo>
                    <a:pt x="771" y="8553"/>
                    <a:pt x="2004" y="8977"/>
                    <a:pt x="3044" y="8515"/>
                  </a:cubicBezTo>
                  <a:lnTo>
                    <a:pt x="12060" y="4161"/>
                  </a:lnTo>
                  <a:cubicBezTo>
                    <a:pt x="12715" y="3853"/>
                    <a:pt x="13138" y="3160"/>
                    <a:pt x="13138" y="2428"/>
                  </a:cubicBezTo>
                  <a:cubicBezTo>
                    <a:pt x="13138" y="2081"/>
                    <a:pt x="13061" y="1773"/>
                    <a:pt x="12907" y="1465"/>
                  </a:cubicBezTo>
                  <a:cubicBezTo>
                    <a:pt x="12406" y="463"/>
                    <a:pt x="11212" y="1"/>
                    <a:pt x="10210" y="501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9927835" y="1757006"/>
              <a:ext cx="190247" cy="239605"/>
            </a:xfrm>
            <a:custGeom>
              <a:avLst/>
              <a:gdLst/>
              <a:ahLst/>
              <a:cxnLst/>
              <a:rect l="l" t="t" r="r" b="b"/>
              <a:pathLst>
                <a:path w="10249" h="12908" extrusionOk="0">
                  <a:moveTo>
                    <a:pt x="10248" y="10557"/>
                  </a:moveTo>
                  <a:cubicBezTo>
                    <a:pt x="10248" y="10095"/>
                    <a:pt x="10094" y="9633"/>
                    <a:pt x="9825" y="9286"/>
                  </a:cubicBezTo>
                  <a:lnTo>
                    <a:pt x="3583" y="1041"/>
                  </a:lnTo>
                  <a:cubicBezTo>
                    <a:pt x="2851" y="155"/>
                    <a:pt x="1541" y="1"/>
                    <a:pt x="694" y="733"/>
                  </a:cubicBezTo>
                  <a:cubicBezTo>
                    <a:pt x="270" y="1118"/>
                    <a:pt x="39" y="1658"/>
                    <a:pt x="0" y="2197"/>
                  </a:cubicBezTo>
                  <a:lnTo>
                    <a:pt x="0" y="2351"/>
                  </a:lnTo>
                  <a:cubicBezTo>
                    <a:pt x="0" y="2813"/>
                    <a:pt x="154" y="3276"/>
                    <a:pt x="424" y="3622"/>
                  </a:cubicBezTo>
                  <a:lnTo>
                    <a:pt x="6627" y="11829"/>
                  </a:lnTo>
                  <a:cubicBezTo>
                    <a:pt x="7320" y="12792"/>
                    <a:pt x="8669" y="12907"/>
                    <a:pt x="9516" y="12137"/>
                  </a:cubicBezTo>
                  <a:cubicBezTo>
                    <a:pt x="9979" y="11713"/>
                    <a:pt x="10248" y="11135"/>
                    <a:pt x="10248" y="10557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9369989" y="1847836"/>
              <a:ext cx="235298" cy="193830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9445802" y="1463075"/>
              <a:ext cx="235298" cy="123738"/>
            </a:xfrm>
            <a:custGeom>
              <a:avLst/>
              <a:gdLst/>
              <a:ahLst/>
              <a:cxnLst/>
              <a:rect l="l" t="t" r="r" b="b"/>
              <a:pathLst>
                <a:path w="12676" h="6666" extrusionOk="0">
                  <a:moveTo>
                    <a:pt x="848" y="6473"/>
                  </a:moveTo>
                  <a:cubicBezTo>
                    <a:pt x="1233" y="6666"/>
                    <a:pt x="1657" y="6666"/>
                    <a:pt x="2081" y="6512"/>
                  </a:cubicBezTo>
                  <a:lnTo>
                    <a:pt x="11559" y="3198"/>
                  </a:lnTo>
                  <a:cubicBezTo>
                    <a:pt x="12213" y="2967"/>
                    <a:pt x="12676" y="2351"/>
                    <a:pt x="12637" y="1619"/>
                  </a:cubicBezTo>
                  <a:cubicBezTo>
                    <a:pt x="12637" y="1503"/>
                    <a:pt x="12599" y="1349"/>
                    <a:pt x="12599" y="1157"/>
                  </a:cubicBezTo>
                  <a:cubicBezTo>
                    <a:pt x="12445" y="771"/>
                    <a:pt x="12175" y="425"/>
                    <a:pt x="11790" y="193"/>
                  </a:cubicBezTo>
                  <a:cubicBezTo>
                    <a:pt x="11404" y="39"/>
                    <a:pt x="10981" y="1"/>
                    <a:pt x="10595" y="116"/>
                  </a:cubicBezTo>
                  <a:lnTo>
                    <a:pt x="1118" y="3468"/>
                  </a:lnTo>
                  <a:cubicBezTo>
                    <a:pt x="424" y="3699"/>
                    <a:pt x="1" y="4316"/>
                    <a:pt x="1" y="5009"/>
                  </a:cubicBezTo>
                  <a:cubicBezTo>
                    <a:pt x="1" y="5163"/>
                    <a:pt x="1" y="5317"/>
                    <a:pt x="78" y="5510"/>
                  </a:cubicBezTo>
                  <a:cubicBezTo>
                    <a:pt x="193" y="5895"/>
                    <a:pt x="463" y="6242"/>
                    <a:pt x="848" y="6473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10238938" y="2683164"/>
              <a:ext cx="236022" cy="200252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10092325" y="2184685"/>
              <a:ext cx="160213" cy="251745"/>
            </a:xfrm>
            <a:custGeom>
              <a:avLst/>
              <a:gdLst/>
              <a:ahLst/>
              <a:cxnLst/>
              <a:rect l="l" t="t" r="r" b="b"/>
              <a:pathLst>
                <a:path w="8631" h="13562" extrusionOk="0">
                  <a:moveTo>
                    <a:pt x="8630" y="11250"/>
                  </a:moveTo>
                  <a:cubicBezTo>
                    <a:pt x="8592" y="10942"/>
                    <a:pt x="8553" y="10672"/>
                    <a:pt x="8438" y="10403"/>
                  </a:cubicBezTo>
                  <a:lnTo>
                    <a:pt x="3969" y="1388"/>
                  </a:lnTo>
                  <a:cubicBezTo>
                    <a:pt x="3468" y="424"/>
                    <a:pt x="2273" y="1"/>
                    <a:pt x="1272" y="424"/>
                  </a:cubicBezTo>
                  <a:cubicBezTo>
                    <a:pt x="501" y="694"/>
                    <a:pt x="0" y="1465"/>
                    <a:pt x="0" y="2274"/>
                  </a:cubicBezTo>
                  <a:cubicBezTo>
                    <a:pt x="39" y="2582"/>
                    <a:pt x="116" y="2852"/>
                    <a:pt x="232" y="3121"/>
                  </a:cubicBezTo>
                  <a:lnTo>
                    <a:pt x="4701" y="12175"/>
                  </a:lnTo>
                  <a:cubicBezTo>
                    <a:pt x="5240" y="13138"/>
                    <a:pt x="6396" y="13562"/>
                    <a:pt x="7397" y="13138"/>
                  </a:cubicBezTo>
                  <a:cubicBezTo>
                    <a:pt x="8168" y="12791"/>
                    <a:pt x="8630" y="12059"/>
                    <a:pt x="8630" y="1125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9658203" y="2464322"/>
              <a:ext cx="238881" cy="195240"/>
            </a:xfrm>
            <a:custGeom>
              <a:avLst/>
              <a:gdLst/>
              <a:ahLst/>
              <a:cxnLst/>
              <a:rect l="l" t="t" r="r" b="b"/>
              <a:pathLst>
                <a:path w="12869" h="10518" extrusionOk="0">
                  <a:moveTo>
                    <a:pt x="9286" y="655"/>
                  </a:moveTo>
                  <a:lnTo>
                    <a:pt x="849" y="6665"/>
                  </a:lnTo>
                  <a:cubicBezTo>
                    <a:pt x="309" y="7012"/>
                    <a:pt x="1" y="7629"/>
                    <a:pt x="1" y="8283"/>
                  </a:cubicBezTo>
                  <a:cubicBezTo>
                    <a:pt x="39" y="8746"/>
                    <a:pt x="194" y="9131"/>
                    <a:pt x="425" y="9478"/>
                  </a:cubicBezTo>
                  <a:cubicBezTo>
                    <a:pt x="1157" y="10364"/>
                    <a:pt x="2428" y="10518"/>
                    <a:pt x="3314" y="9863"/>
                  </a:cubicBezTo>
                  <a:lnTo>
                    <a:pt x="11751" y="3853"/>
                  </a:lnTo>
                  <a:cubicBezTo>
                    <a:pt x="12676" y="3198"/>
                    <a:pt x="12869" y="1888"/>
                    <a:pt x="12175" y="1002"/>
                  </a:cubicBezTo>
                  <a:cubicBezTo>
                    <a:pt x="11482" y="154"/>
                    <a:pt x="10210" y="0"/>
                    <a:pt x="9286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10632276" y="2357750"/>
              <a:ext cx="209571" cy="231734"/>
            </a:xfrm>
            <a:custGeom>
              <a:avLst/>
              <a:gdLst/>
              <a:ahLst/>
              <a:cxnLst/>
              <a:rect l="l" t="t" r="r" b="b"/>
              <a:pathLst>
                <a:path w="11290" h="12484" extrusionOk="0">
                  <a:moveTo>
                    <a:pt x="7706" y="1426"/>
                  </a:moveTo>
                  <a:lnTo>
                    <a:pt x="656" y="8207"/>
                  </a:lnTo>
                  <a:cubicBezTo>
                    <a:pt x="232" y="8592"/>
                    <a:pt x="1" y="9132"/>
                    <a:pt x="1" y="9710"/>
                  </a:cubicBezTo>
                  <a:cubicBezTo>
                    <a:pt x="39" y="11559"/>
                    <a:pt x="2197" y="12483"/>
                    <a:pt x="3545" y="11212"/>
                  </a:cubicBezTo>
                  <a:lnTo>
                    <a:pt x="10596" y="4431"/>
                  </a:lnTo>
                  <a:cubicBezTo>
                    <a:pt x="11019" y="4046"/>
                    <a:pt x="11251" y="3545"/>
                    <a:pt x="11289" y="2967"/>
                  </a:cubicBezTo>
                  <a:cubicBezTo>
                    <a:pt x="11289" y="1388"/>
                    <a:pt x="9286" y="1"/>
                    <a:pt x="7706" y="142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9144000" y="2184685"/>
              <a:ext cx="258186" cy="143043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9638192" y="2055243"/>
              <a:ext cx="235298" cy="192382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10821083" y="2013049"/>
              <a:ext cx="248181" cy="107997"/>
            </a:xfrm>
            <a:custGeom>
              <a:avLst/>
              <a:gdLst/>
              <a:ahLst/>
              <a:cxnLst/>
              <a:rect l="l" t="t" r="r" b="b"/>
              <a:pathLst>
                <a:path w="13370" h="5818" extrusionOk="0">
                  <a:moveTo>
                    <a:pt x="13292" y="4392"/>
                  </a:moveTo>
                  <a:cubicBezTo>
                    <a:pt x="13369" y="3506"/>
                    <a:pt x="12792" y="2697"/>
                    <a:pt x="11944" y="2505"/>
                  </a:cubicBezTo>
                  <a:lnTo>
                    <a:pt x="1927" y="193"/>
                  </a:lnTo>
                  <a:cubicBezTo>
                    <a:pt x="1080" y="0"/>
                    <a:pt x="193" y="578"/>
                    <a:pt x="78" y="1464"/>
                  </a:cubicBezTo>
                  <a:cubicBezTo>
                    <a:pt x="1" y="1927"/>
                    <a:pt x="155" y="2389"/>
                    <a:pt x="463" y="2774"/>
                  </a:cubicBezTo>
                  <a:cubicBezTo>
                    <a:pt x="694" y="3044"/>
                    <a:pt x="1002" y="3275"/>
                    <a:pt x="1349" y="3352"/>
                  </a:cubicBezTo>
                  <a:lnTo>
                    <a:pt x="11482" y="5664"/>
                  </a:lnTo>
                  <a:cubicBezTo>
                    <a:pt x="12329" y="5818"/>
                    <a:pt x="13138" y="5240"/>
                    <a:pt x="13292" y="4392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7"/>
          <p:cNvSpPr txBox="1">
            <a:spLocks noGrp="1"/>
          </p:cNvSpPr>
          <p:nvPr>
            <p:ph type="ctrTitle"/>
          </p:nvPr>
        </p:nvSpPr>
        <p:spPr>
          <a:xfrm flipH="1">
            <a:off x="1246400" y="2753650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7" name="Google Shape;517;p17"/>
          <p:cNvSpPr txBox="1">
            <a:spLocks noGrp="1"/>
          </p:cNvSpPr>
          <p:nvPr>
            <p:ph type="subTitle" idx="1"/>
          </p:nvPr>
        </p:nvSpPr>
        <p:spPr>
          <a:xfrm flipH="1">
            <a:off x="750200" y="3169400"/>
            <a:ext cx="2553000" cy="10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18" name="Google Shape;518;p17"/>
          <p:cNvSpPr txBox="1">
            <a:spLocks noGrp="1"/>
          </p:cNvSpPr>
          <p:nvPr>
            <p:ph type="ctrTitle" idx="2"/>
          </p:nvPr>
        </p:nvSpPr>
        <p:spPr>
          <a:xfrm flipH="1">
            <a:off x="3798025" y="1267092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9" name="Google Shape;519;p17"/>
          <p:cNvSpPr txBox="1">
            <a:spLocks noGrp="1"/>
          </p:cNvSpPr>
          <p:nvPr>
            <p:ph type="subTitle" idx="3"/>
          </p:nvPr>
        </p:nvSpPr>
        <p:spPr>
          <a:xfrm flipH="1">
            <a:off x="3301825" y="1683798"/>
            <a:ext cx="2553000" cy="10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20" name="Google Shape;520;p17"/>
          <p:cNvSpPr txBox="1">
            <a:spLocks noGrp="1"/>
          </p:cNvSpPr>
          <p:nvPr>
            <p:ph type="ctrTitle" idx="4"/>
          </p:nvPr>
        </p:nvSpPr>
        <p:spPr>
          <a:xfrm flipH="1">
            <a:off x="6338200" y="2753650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1" name="Google Shape;521;p17"/>
          <p:cNvSpPr txBox="1">
            <a:spLocks noGrp="1"/>
          </p:cNvSpPr>
          <p:nvPr>
            <p:ph type="subTitle" idx="5"/>
          </p:nvPr>
        </p:nvSpPr>
        <p:spPr>
          <a:xfrm flipH="1">
            <a:off x="5842000" y="3169400"/>
            <a:ext cx="2553000" cy="10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22" name="Google Shape;522;p17"/>
          <p:cNvSpPr txBox="1">
            <a:spLocks noGrp="1"/>
          </p:cNvSpPr>
          <p:nvPr>
            <p:ph type="title" idx="6"/>
          </p:nvPr>
        </p:nvSpPr>
        <p:spPr>
          <a:xfrm>
            <a:off x="1728975" y="356125"/>
            <a:ext cx="5685900" cy="7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523" name="Google Shape;523;p17"/>
          <p:cNvGrpSpPr/>
          <p:nvPr/>
        </p:nvGrpSpPr>
        <p:grpSpPr>
          <a:xfrm>
            <a:off x="-6" y="4299595"/>
            <a:ext cx="1659920" cy="1009321"/>
            <a:chOff x="-181956" y="-148580"/>
            <a:chExt cx="1659920" cy="1009321"/>
          </a:xfrm>
        </p:grpSpPr>
        <p:sp>
          <p:nvSpPr>
            <p:cNvPr id="524" name="Google Shape;524;p17"/>
            <p:cNvSpPr/>
            <p:nvPr/>
          </p:nvSpPr>
          <p:spPr>
            <a:xfrm>
              <a:off x="539643" y="29860"/>
              <a:ext cx="175130" cy="220565"/>
            </a:xfrm>
            <a:custGeom>
              <a:avLst/>
              <a:gdLst/>
              <a:ahLst/>
              <a:cxnLst/>
              <a:rect l="l" t="t" r="r" b="b"/>
              <a:pathLst>
                <a:path w="10249" h="12908" extrusionOk="0">
                  <a:moveTo>
                    <a:pt x="10248" y="10557"/>
                  </a:moveTo>
                  <a:cubicBezTo>
                    <a:pt x="10248" y="10095"/>
                    <a:pt x="10094" y="9633"/>
                    <a:pt x="9825" y="9286"/>
                  </a:cubicBezTo>
                  <a:lnTo>
                    <a:pt x="3583" y="1041"/>
                  </a:lnTo>
                  <a:cubicBezTo>
                    <a:pt x="2851" y="155"/>
                    <a:pt x="1541" y="1"/>
                    <a:pt x="694" y="733"/>
                  </a:cubicBezTo>
                  <a:cubicBezTo>
                    <a:pt x="270" y="1118"/>
                    <a:pt x="39" y="1658"/>
                    <a:pt x="0" y="2197"/>
                  </a:cubicBezTo>
                  <a:lnTo>
                    <a:pt x="0" y="2351"/>
                  </a:lnTo>
                  <a:cubicBezTo>
                    <a:pt x="0" y="2813"/>
                    <a:pt x="154" y="3276"/>
                    <a:pt x="424" y="3622"/>
                  </a:cubicBezTo>
                  <a:lnTo>
                    <a:pt x="6627" y="11829"/>
                  </a:lnTo>
                  <a:cubicBezTo>
                    <a:pt x="7320" y="12792"/>
                    <a:pt x="8669" y="12907"/>
                    <a:pt x="9516" y="12137"/>
                  </a:cubicBezTo>
                  <a:cubicBezTo>
                    <a:pt x="9979" y="11713"/>
                    <a:pt x="10248" y="11135"/>
                    <a:pt x="10248" y="10557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817935" y="-148580"/>
              <a:ext cx="216601" cy="178428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7"/>
            <p:cNvSpPr/>
            <p:nvPr/>
          </p:nvSpPr>
          <p:spPr>
            <a:xfrm>
              <a:off x="-18417" y="29842"/>
              <a:ext cx="216601" cy="113905"/>
            </a:xfrm>
            <a:custGeom>
              <a:avLst/>
              <a:gdLst/>
              <a:ahLst/>
              <a:cxnLst/>
              <a:rect l="l" t="t" r="r" b="b"/>
              <a:pathLst>
                <a:path w="12676" h="6666" extrusionOk="0">
                  <a:moveTo>
                    <a:pt x="848" y="6473"/>
                  </a:moveTo>
                  <a:cubicBezTo>
                    <a:pt x="1233" y="6666"/>
                    <a:pt x="1657" y="6666"/>
                    <a:pt x="2081" y="6512"/>
                  </a:cubicBezTo>
                  <a:lnTo>
                    <a:pt x="11559" y="3198"/>
                  </a:lnTo>
                  <a:cubicBezTo>
                    <a:pt x="12213" y="2967"/>
                    <a:pt x="12676" y="2351"/>
                    <a:pt x="12637" y="1619"/>
                  </a:cubicBezTo>
                  <a:cubicBezTo>
                    <a:pt x="12637" y="1503"/>
                    <a:pt x="12599" y="1349"/>
                    <a:pt x="12599" y="1157"/>
                  </a:cubicBezTo>
                  <a:cubicBezTo>
                    <a:pt x="12445" y="771"/>
                    <a:pt x="12175" y="425"/>
                    <a:pt x="11790" y="193"/>
                  </a:cubicBezTo>
                  <a:cubicBezTo>
                    <a:pt x="11404" y="39"/>
                    <a:pt x="10981" y="1"/>
                    <a:pt x="10595" y="116"/>
                  </a:cubicBezTo>
                  <a:lnTo>
                    <a:pt x="1118" y="3468"/>
                  </a:lnTo>
                  <a:cubicBezTo>
                    <a:pt x="424" y="3699"/>
                    <a:pt x="1" y="4316"/>
                    <a:pt x="1" y="5009"/>
                  </a:cubicBezTo>
                  <a:cubicBezTo>
                    <a:pt x="1" y="5163"/>
                    <a:pt x="1" y="5317"/>
                    <a:pt x="78" y="5510"/>
                  </a:cubicBezTo>
                  <a:cubicBezTo>
                    <a:pt x="193" y="5895"/>
                    <a:pt x="463" y="6242"/>
                    <a:pt x="848" y="6473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659950" y="622960"/>
              <a:ext cx="217268" cy="184340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291420" y="681015"/>
              <a:ext cx="219899" cy="179726"/>
            </a:xfrm>
            <a:custGeom>
              <a:avLst/>
              <a:gdLst/>
              <a:ahLst/>
              <a:cxnLst/>
              <a:rect l="l" t="t" r="r" b="b"/>
              <a:pathLst>
                <a:path w="12869" h="10518" extrusionOk="0">
                  <a:moveTo>
                    <a:pt x="9286" y="655"/>
                  </a:moveTo>
                  <a:lnTo>
                    <a:pt x="849" y="6665"/>
                  </a:lnTo>
                  <a:cubicBezTo>
                    <a:pt x="309" y="7012"/>
                    <a:pt x="1" y="7629"/>
                    <a:pt x="1" y="8283"/>
                  </a:cubicBezTo>
                  <a:cubicBezTo>
                    <a:pt x="39" y="8746"/>
                    <a:pt x="194" y="9131"/>
                    <a:pt x="425" y="9478"/>
                  </a:cubicBezTo>
                  <a:cubicBezTo>
                    <a:pt x="1157" y="10364"/>
                    <a:pt x="2428" y="10518"/>
                    <a:pt x="3314" y="9863"/>
                  </a:cubicBezTo>
                  <a:lnTo>
                    <a:pt x="11751" y="3853"/>
                  </a:lnTo>
                  <a:cubicBezTo>
                    <a:pt x="12676" y="3198"/>
                    <a:pt x="12869" y="1888"/>
                    <a:pt x="12175" y="1002"/>
                  </a:cubicBezTo>
                  <a:cubicBezTo>
                    <a:pt x="11482" y="154"/>
                    <a:pt x="10210" y="0"/>
                    <a:pt x="9286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-181956" y="423581"/>
              <a:ext cx="237670" cy="131676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7"/>
            <p:cNvSpPr/>
            <p:nvPr/>
          </p:nvSpPr>
          <p:spPr>
            <a:xfrm>
              <a:off x="272998" y="304417"/>
              <a:ext cx="216601" cy="177095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7"/>
            <p:cNvSpPr/>
            <p:nvPr/>
          </p:nvSpPr>
          <p:spPr>
            <a:xfrm>
              <a:off x="817923" y="237855"/>
              <a:ext cx="216601" cy="177095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7"/>
            <p:cNvSpPr/>
            <p:nvPr/>
          </p:nvSpPr>
          <p:spPr>
            <a:xfrm>
              <a:off x="1199272" y="555245"/>
              <a:ext cx="216601" cy="178428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7"/>
            <p:cNvSpPr/>
            <p:nvPr/>
          </p:nvSpPr>
          <p:spPr>
            <a:xfrm>
              <a:off x="1250500" y="47972"/>
              <a:ext cx="217268" cy="184340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1240294" y="327944"/>
              <a:ext cx="237670" cy="131676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and text">
  <p:cSld name="SECTION_HEADER_1"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29"/>
          <p:cNvSpPr txBox="1">
            <a:spLocks noGrp="1"/>
          </p:cNvSpPr>
          <p:nvPr>
            <p:ph type="title"/>
          </p:nvPr>
        </p:nvSpPr>
        <p:spPr>
          <a:xfrm>
            <a:off x="5200850" y="708375"/>
            <a:ext cx="3223200" cy="245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20" name="Google Shape;820;p29"/>
          <p:cNvSpPr txBox="1">
            <a:spLocks noGrp="1"/>
          </p:cNvSpPr>
          <p:nvPr>
            <p:ph type="subTitle" idx="1"/>
          </p:nvPr>
        </p:nvSpPr>
        <p:spPr>
          <a:xfrm flipH="1">
            <a:off x="5301000" y="3359025"/>
            <a:ext cx="3123000" cy="10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grpSp>
        <p:nvGrpSpPr>
          <p:cNvPr id="821" name="Google Shape;821;p29"/>
          <p:cNvGrpSpPr/>
          <p:nvPr/>
        </p:nvGrpSpPr>
        <p:grpSpPr>
          <a:xfrm>
            <a:off x="-343881" y="4134170"/>
            <a:ext cx="1659920" cy="1009321"/>
            <a:chOff x="-181956" y="-148580"/>
            <a:chExt cx="1659920" cy="1009321"/>
          </a:xfrm>
        </p:grpSpPr>
        <p:sp>
          <p:nvSpPr>
            <p:cNvPr id="822" name="Google Shape;822;p29"/>
            <p:cNvSpPr/>
            <p:nvPr/>
          </p:nvSpPr>
          <p:spPr>
            <a:xfrm>
              <a:off x="539643" y="29860"/>
              <a:ext cx="175130" cy="220565"/>
            </a:xfrm>
            <a:custGeom>
              <a:avLst/>
              <a:gdLst/>
              <a:ahLst/>
              <a:cxnLst/>
              <a:rect l="l" t="t" r="r" b="b"/>
              <a:pathLst>
                <a:path w="10249" h="12908" extrusionOk="0">
                  <a:moveTo>
                    <a:pt x="10248" y="10557"/>
                  </a:moveTo>
                  <a:cubicBezTo>
                    <a:pt x="10248" y="10095"/>
                    <a:pt x="10094" y="9633"/>
                    <a:pt x="9825" y="9286"/>
                  </a:cubicBezTo>
                  <a:lnTo>
                    <a:pt x="3583" y="1041"/>
                  </a:lnTo>
                  <a:cubicBezTo>
                    <a:pt x="2851" y="155"/>
                    <a:pt x="1541" y="1"/>
                    <a:pt x="694" y="733"/>
                  </a:cubicBezTo>
                  <a:cubicBezTo>
                    <a:pt x="270" y="1118"/>
                    <a:pt x="39" y="1658"/>
                    <a:pt x="0" y="2197"/>
                  </a:cubicBezTo>
                  <a:lnTo>
                    <a:pt x="0" y="2351"/>
                  </a:lnTo>
                  <a:cubicBezTo>
                    <a:pt x="0" y="2813"/>
                    <a:pt x="154" y="3276"/>
                    <a:pt x="424" y="3622"/>
                  </a:cubicBezTo>
                  <a:lnTo>
                    <a:pt x="6627" y="11829"/>
                  </a:lnTo>
                  <a:cubicBezTo>
                    <a:pt x="7320" y="12792"/>
                    <a:pt x="8669" y="12907"/>
                    <a:pt x="9516" y="12137"/>
                  </a:cubicBezTo>
                  <a:cubicBezTo>
                    <a:pt x="9979" y="11713"/>
                    <a:pt x="10248" y="11135"/>
                    <a:pt x="10248" y="10557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>
              <a:off x="817935" y="-148580"/>
              <a:ext cx="216601" cy="178428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9"/>
            <p:cNvSpPr/>
            <p:nvPr/>
          </p:nvSpPr>
          <p:spPr>
            <a:xfrm>
              <a:off x="-18417" y="29842"/>
              <a:ext cx="216601" cy="113905"/>
            </a:xfrm>
            <a:custGeom>
              <a:avLst/>
              <a:gdLst/>
              <a:ahLst/>
              <a:cxnLst/>
              <a:rect l="l" t="t" r="r" b="b"/>
              <a:pathLst>
                <a:path w="12676" h="6666" extrusionOk="0">
                  <a:moveTo>
                    <a:pt x="848" y="6473"/>
                  </a:moveTo>
                  <a:cubicBezTo>
                    <a:pt x="1233" y="6666"/>
                    <a:pt x="1657" y="6666"/>
                    <a:pt x="2081" y="6512"/>
                  </a:cubicBezTo>
                  <a:lnTo>
                    <a:pt x="11559" y="3198"/>
                  </a:lnTo>
                  <a:cubicBezTo>
                    <a:pt x="12213" y="2967"/>
                    <a:pt x="12676" y="2351"/>
                    <a:pt x="12637" y="1619"/>
                  </a:cubicBezTo>
                  <a:cubicBezTo>
                    <a:pt x="12637" y="1503"/>
                    <a:pt x="12599" y="1349"/>
                    <a:pt x="12599" y="1157"/>
                  </a:cubicBezTo>
                  <a:cubicBezTo>
                    <a:pt x="12445" y="771"/>
                    <a:pt x="12175" y="425"/>
                    <a:pt x="11790" y="193"/>
                  </a:cubicBezTo>
                  <a:cubicBezTo>
                    <a:pt x="11404" y="39"/>
                    <a:pt x="10981" y="1"/>
                    <a:pt x="10595" y="116"/>
                  </a:cubicBezTo>
                  <a:lnTo>
                    <a:pt x="1118" y="3468"/>
                  </a:lnTo>
                  <a:cubicBezTo>
                    <a:pt x="424" y="3699"/>
                    <a:pt x="1" y="4316"/>
                    <a:pt x="1" y="5009"/>
                  </a:cubicBezTo>
                  <a:cubicBezTo>
                    <a:pt x="1" y="5163"/>
                    <a:pt x="1" y="5317"/>
                    <a:pt x="78" y="5510"/>
                  </a:cubicBezTo>
                  <a:cubicBezTo>
                    <a:pt x="193" y="5895"/>
                    <a:pt x="463" y="6242"/>
                    <a:pt x="848" y="6473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9"/>
            <p:cNvSpPr/>
            <p:nvPr/>
          </p:nvSpPr>
          <p:spPr>
            <a:xfrm>
              <a:off x="659950" y="622960"/>
              <a:ext cx="217268" cy="184340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9"/>
            <p:cNvSpPr/>
            <p:nvPr/>
          </p:nvSpPr>
          <p:spPr>
            <a:xfrm>
              <a:off x="291420" y="681015"/>
              <a:ext cx="219899" cy="179726"/>
            </a:xfrm>
            <a:custGeom>
              <a:avLst/>
              <a:gdLst/>
              <a:ahLst/>
              <a:cxnLst/>
              <a:rect l="l" t="t" r="r" b="b"/>
              <a:pathLst>
                <a:path w="12869" h="10518" extrusionOk="0">
                  <a:moveTo>
                    <a:pt x="9286" y="655"/>
                  </a:moveTo>
                  <a:lnTo>
                    <a:pt x="849" y="6665"/>
                  </a:lnTo>
                  <a:cubicBezTo>
                    <a:pt x="309" y="7012"/>
                    <a:pt x="1" y="7629"/>
                    <a:pt x="1" y="8283"/>
                  </a:cubicBezTo>
                  <a:cubicBezTo>
                    <a:pt x="39" y="8746"/>
                    <a:pt x="194" y="9131"/>
                    <a:pt x="425" y="9478"/>
                  </a:cubicBezTo>
                  <a:cubicBezTo>
                    <a:pt x="1157" y="10364"/>
                    <a:pt x="2428" y="10518"/>
                    <a:pt x="3314" y="9863"/>
                  </a:cubicBezTo>
                  <a:lnTo>
                    <a:pt x="11751" y="3853"/>
                  </a:lnTo>
                  <a:cubicBezTo>
                    <a:pt x="12676" y="3198"/>
                    <a:pt x="12869" y="1888"/>
                    <a:pt x="12175" y="1002"/>
                  </a:cubicBezTo>
                  <a:cubicBezTo>
                    <a:pt x="11482" y="154"/>
                    <a:pt x="10210" y="0"/>
                    <a:pt x="9286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9"/>
            <p:cNvSpPr/>
            <p:nvPr/>
          </p:nvSpPr>
          <p:spPr>
            <a:xfrm>
              <a:off x="-181956" y="423581"/>
              <a:ext cx="237670" cy="131676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9"/>
            <p:cNvSpPr/>
            <p:nvPr/>
          </p:nvSpPr>
          <p:spPr>
            <a:xfrm>
              <a:off x="272998" y="304417"/>
              <a:ext cx="216601" cy="177095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9"/>
            <p:cNvSpPr/>
            <p:nvPr/>
          </p:nvSpPr>
          <p:spPr>
            <a:xfrm>
              <a:off x="817923" y="237855"/>
              <a:ext cx="216601" cy="177095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9"/>
            <p:cNvSpPr/>
            <p:nvPr/>
          </p:nvSpPr>
          <p:spPr>
            <a:xfrm>
              <a:off x="1199272" y="555245"/>
              <a:ext cx="216601" cy="178428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9"/>
            <p:cNvSpPr/>
            <p:nvPr/>
          </p:nvSpPr>
          <p:spPr>
            <a:xfrm>
              <a:off x="1250500" y="47972"/>
              <a:ext cx="217268" cy="184340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9"/>
            <p:cNvSpPr/>
            <p:nvPr/>
          </p:nvSpPr>
          <p:spPr>
            <a:xfrm>
              <a:off x="1240294" y="327944"/>
              <a:ext cx="237670" cy="131676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" name="Google Shape;833;p29"/>
          <p:cNvGrpSpPr/>
          <p:nvPr/>
        </p:nvGrpSpPr>
        <p:grpSpPr>
          <a:xfrm>
            <a:off x="7484069" y="-5"/>
            <a:ext cx="1659920" cy="1009321"/>
            <a:chOff x="-181956" y="-148580"/>
            <a:chExt cx="1659920" cy="1009321"/>
          </a:xfrm>
        </p:grpSpPr>
        <p:sp>
          <p:nvSpPr>
            <p:cNvPr id="834" name="Google Shape;834;p29"/>
            <p:cNvSpPr/>
            <p:nvPr/>
          </p:nvSpPr>
          <p:spPr>
            <a:xfrm>
              <a:off x="539643" y="29860"/>
              <a:ext cx="175130" cy="220565"/>
            </a:xfrm>
            <a:custGeom>
              <a:avLst/>
              <a:gdLst/>
              <a:ahLst/>
              <a:cxnLst/>
              <a:rect l="l" t="t" r="r" b="b"/>
              <a:pathLst>
                <a:path w="10249" h="12908" extrusionOk="0">
                  <a:moveTo>
                    <a:pt x="10248" y="10557"/>
                  </a:moveTo>
                  <a:cubicBezTo>
                    <a:pt x="10248" y="10095"/>
                    <a:pt x="10094" y="9633"/>
                    <a:pt x="9825" y="9286"/>
                  </a:cubicBezTo>
                  <a:lnTo>
                    <a:pt x="3583" y="1041"/>
                  </a:lnTo>
                  <a:cubicBezTo>
                    <a:pt x="2851" y="155"/>
                    <a:pt x="1541" y="1"/>
                    <a:pt x="694" y="733"/>
                  </a:cubicBezTo>
                  <a:cubicBezTo>
                    <a:pt x="270" y="1118"/>
                    <a:pt x="39" y="1658"/>
                    <a:pt x="0" y="2197"/>
                  </a:cubicBezTo>
                  <a:lnTo>
                    <a:pt x="0" y="2351"/>
                  </a:lnTo>
                  <a:cubicBezTo>
                    <a:pt x="0" y="2813"/>
                    <a:pt x="154" y="3276"/>
                    <a:pt x="424" y="3622"/>
                  </a:cubicBezTo>
                  <a:lnTo>
                    <a:pt x="6627" y="11829"/>
                  </a:lnTo>
                  <a:cubicBezTo>
                    <a:pt x="7320" y="12792"/>
                    <a:pt x="8669" y="12907"/>
                    <a:pt x="9516" y="12137"/>
                  </a:cubicBezTo>
                  <a:cubicBezTo>
                    <a:pt x="9979" y="11713"/>
                    <a:pt x="10248" y="11135"/>
                    <a:pt x="10248" y="10557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9"/>
            <p:cNvSpPr/>
            <p:nvPr/>
          </p:nvSpPr>
          <p:spPr>
            <a:xfrm>
              <a:off x="817935" y="-148580"/>
              <a:ext cx="216601" cy="178428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9"/>
            <p:cNvSpPr/>
            <p:nvPr/>
          </p:nvSpPr>
          <p:spPr>
            <a:xfrm>
              <a:off x="-18417" y="29842"/>
              <a:ext cx="216601" cy="113905"/>
            </a:xfrm>
            <a:custGeom>
              <a:avLst/>
              <a:gdLst/>
              <a:ahLst/>
              <a:cxnLst/>
              <a:rect l="l" t="t" r="r" b="b"/>
              <a:pathLst>
                <a:path w="12676" h="6666" extrusionOk="0">
                  <a:moveTo>
                    <a:pt x="848" y="6473"/>
                  </a:moveTo>
                  <a:cubicBezTo>
                    <a:pt x="1233" y="6666"/>
                    <a:pt x="1657" y="6666"/>
                    <a:pt x="2081" y="6512"/>
                  </a:cubicBezTo>
                  <a:lnTo>
                    <a:pt x="11559" y="3198"/>
                  </a:lnTo>
                  <a:cubicBezTo>
                    <a:pt x="12213" y="2967"/>
                    <a:pt x="12676" y="2351"/>
                    <a:pt x="12637" y="1619"/>
                  </a:cubicBezTo>
                  <a:cubicBezTo>
                    <a:pt x="12637" y="1503"/>
                    <a:pt x="12599" y="1349"/>
                    <a:pt x="12599" y="1157"/>
                  </a:cubicBezTo>
                  <a:cubicBezTo>
                    <a:pt x="12445" y="771"/>
                    <a:pt x="12175" y="425"/>
                    <a:pt x="11790" y="193"/>
                  </a:cubicBezTo>
                  <a:cubicBezTo>
                    <a:pt x="11404" y="39"/>
                    <a:pt x="10981" y="1"/>
                    <a:pt x="10595" y="116"/>
                  </a:cubicBezTo>
                  <a:lnTo>
                    <a:pt x="1118" y="3468"/>
                  </a:lnTo>
                  <a:cubicBezTo>
                    <a:pt x="424" y="3699"/>
                    <a:pt x="1" y="4316"/>
                    <a:pt x="1" y="5009"/>
                  </a:cubicBezTo>
                  <a:cubicBezTo>
                    <a:pt x="1" y="5163"/>
                    <a:pt x="1" y="5317"/>
                    <a:pt x="78" y="5510"/>
                  </a:cubicBezTo>
                  <a:cubicBezTo>
                    <a:pt x="193" y="5895"/>
                    <a:pt x="463" y="6242"/>
                    <a:pt x="848" y="6473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659950" y="622960"/>
              <a:ext cx="217268" cy="184340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291420" y="681015"/>
              <a:ext cx="219899" cy="179726"/>
            </a:xfrm>
            <a:custGeom>
              <a:avLst/>
              <a:gdLst/>
              <a:ahLst/>
              <a:cxnLst/>
              <a:rect l="l" t="t" r="r" b="b"/>
              <a:pathLst>
                <a:path w="12869" h="10518" extrusionOk="0">
                  <a:moveTo>
                    <a:pt x="9286" y="655"/>
                  </a:moveTo>
                  <a:lnTo>
                    <a:pt x="849" y="6665"/>
                  </a:lnTo>
                  <a:cubicBezTo>
                    <a:pt x="309" y="7012"/>
                    <a:pt x="1" y="7629"/>
                    <a:pt x="1" y="8283"/>
                  </a:cubicBezTo>
                  <a:cubicBezTo>
                    <a:pt x="39" y="8746"/>
                    <a:pt x="194" y="9131"/>
                    <a:pt x="425" y="9478"/>
                  </a:cubicBezTo>
                  <a:cubicBezTo>
                    <a:pt x="1157" y="10364"/>
                    <a:pt x="2428" y="10518"/>
                    <a:pt x="3314" y="9863"/>
                  </a:cubicBezTo>
                  <a:lnTo>
                    <a:pt x="11751" y="3853"/>
                  </a:lnTo>
                  <a:cubicBezTo>
                    <a:pt x="12676" y="3198"/>
                    <a:pt x="12869" y="1888"/>
                    <a:pt x="12175" y="1002"/>
                  </a:cubicBezTo>
                  <a:cubicBezTo>
                    <a:pt x="11482" y="154"/>
                    <a:pt x="10210" y="0"/>
                    <a:pt x="9286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9"/>
            <p:cNvSpPr/>
            <p:nvPr/>
          </p:nvSpPr>
          <p:spPr>
            <a:xfrm>
              <a:off x="-181956" y="423581"/>
              <a:ext cx="237670" cy="131676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9"/>
            <p:cNvSpPr/>
            <p:nvPr/>
          </p:nvSpPr>
          <p:spPr>
            <a:xfrm>
              <a:off x="272998" y="304417"/>
              <a:ext cx="216601" cy="177095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9"/>
            <p:cNvSpPr/>
            <p:nvPr/>
          </p:nvSpPr>
          <p:spPr>
            <a:xfrm>
              <a:off x="817923" y="237855"/>
              <a:ext cx="216601" cy="177095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9"/>
            <p:cNvSpPr/>
            <p:nvPr/>
          </p:nvSpPr>
          <p:spPr>
            <a:xfrm>
              <a:off x="1199272" y="555245"/>
              <a:ext cx="216601" cy="178428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9"/>
            <p:cNvSpPr/>
            <p:nvPr/>
          </p:nvSpPr>
          <p:spPr>
            <a:xfrm>
              <a:off x="1250500" y="47972"/>
              <a:ext cx="217268" cy="184340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9"/>
            <p:cNvSpPr/>
            <p:nvPr/>
          </p:nvSpPr>
          <p:spPr>
            <a:xfrm>
              <a:off x="1240294" y="327944"/>
              <a:ext cx="237670" cy="131676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5" name="Google Shape;845;p29"/>
          <p:cNvSpPr/>
          <p:nvPr/>
        </p:nvSpPr>
        <p:spPr>
          <a:xfrm>
            <a:off x="6996048" y="200167"/>
            <a:ext cx="216601" cy="177095"/>
          </a:xfrm>
          <a:custGeom>
            <a:avLst/>
            <a:gdLst/>
            <a:ahLst/>
            <a:cxnLst/>
            <a:rect l="l" t="t" r="r" b="b"/>
            <a:pathLst>
              <a:path w="12676" h="10364" extrusionOk="0">
                <a:moveTo>
                  <a:pt x="11712" y="4161"/>
                </a:moveTo>
                <a:cubicBezTo>
                  <a:pt x="12290" y="3737"/>
                  <a:pt x="12675" y="3044"/>
                  <a:pt x="12675" y="2350"/>
                </a:cubicBezTo>
                <a:cubicBezTo>
                  <a:pt x="12675" y="1965"/>
                  <a:pt x="12598" y="1618"/>
                  <a:pt x="12406" y="1310"/>
                </a:cubicBezTo>
                <a:cubicBezTo>
                  <a:pt x="11828" y="309"/>
                  <a:pt x="10556" y="0"/>
                  <a:pt x="9593" y="655"/>
                </a:cubicBezTo>
                <a:lnTo>
                  <a:pt x="963" y="6242"/>
                </a:lnTo>
                <a:cubicBezTo>
                  <a:pt x="385" y="6627"/>
                  <a:pt x="0" y="7282"/>
                  <a:pt x="0" y="7975"/>
                </a:cubicBezTo>
                <a:cubicBezTo>
                  <a:pt x="0" y="8361"/>
                  <a:pt x="77" y="8707"/>
                  <a:pt x="270" y="9016"/>
                </a:cubicBezTo>
                <a:cubicBezTo>
                  <a:pt x="809" y="10017"/>
                  <a:pt x="2119" y="10364"/>
                  <a:pt x="3082" y="9747"/>
                </a:cubicBezTo>
                <a:close/>
              </a:path>
            </a:pathLst>
          </a:custGeom>
          <a:solidFill>
            <a:srgbClr val="6923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29"/>
          <p:cNvSpPr/>
          <p:nvPr/>
        </p:nvSpPr>
        <p:spPr>
          <a:xfrm>
            <a:off x="6493572" y="476520"/>
            <a:ext cx="216601" cy="178428"/>
          </a:xfrm>
          <a:custGeom>
            <a:avLst/>
            <a:gdLst/>
            <a:ahLst/>
            <a:cxnLst/>
            <a:rect l="l" t="t" r="r" b="b"/>
            <a:pathLst>
              <a:path w="12676" h="10442" extrusionOk="0">
                <a:moveTo>
                  <a:pt x="11790" y="6512"/>
                </a:moveTo>
                <a:lnTo>
                  <a:pt x="3276" y="617"/>
                </a:lnTo>
                <a:cubicBezTo>
                  <a:pt x="2312" y="1"/>
                  <a:pt x="1080" y="193"/>
                  <a:pt x="386" y="1041"/>
                </a:cubicBezTo>
                <a:cubicBezTo>
                  <a:pt x="116" y="1388"/>
                  <a:pt x="1" y="1812"/>
                  <a:pt x="1" y="2235"/>
                </a:cubicBezTo>
                <a:cubicBezTo>
                  <a:pt x="1" y="2890"/>
                  <a:pt x="309" y="3507"/>
                  <a:pt x="848" y="3853"/>
                </a:cubicBezTo>
                <a:lnTo>
                  <a:pt x="9324" y="9748"/>
                </a:lnTo>
                <a:cubicBezTo>
                  <a:pt x="10249" y="10441"/>
                  <a:pt x="11559" y="10249"/>
                  <a:pt x="12214" y="9324"/>
                </a:cubicBezTo>
                <a:cubicBezTo>
                  <a:pt x="12522" y="9016"/>
                  <a:pt x="12676" y="8592"/>
                  <a:pt x="12637" y="8130"/>
                </a:cubicBezTo>
                <a:cubicBezTo>
                  <a:pt x="12676" y="7475"/>
                  <a:pt x="12329" y="6858"/>
                  <a:pt x="11790" y="65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29"/>
          <p:cNvSpPr/>
          <p:nvPr/>
        </p:nvSpPr>
        <p:spPr>
          <a:xfrm>
            <a:off x="6507350" y="143210"/>
            <a:ext cx="217268" cy="184340"/>
          </a:xfrm>
          <a:custGeom>
            <a:avLst/>
            <a:gdLst/>
            <a:ahLst/>
            <a:cxnLst/>
            <a:rect l="l" t="t" r="r" b="b"/>
            <a:pathLst>
              <a:path w="12715" h="10788" extrusionOk="0">
                <a:moveTo>
                  <a:pt x="11866" y="6935"/>
                </a:moveTo>
                <a:lnTo>
                  <a:pt x="3314" y="963"/>
                </a:lnTo>
                <a:cubicBezTo>
                  <a:pt x="1965" y="0"/>
                  <a:pt x="39" y="925"/>
                  <a:pt x="0" y="2620"/>
                </a:cubicBezTo>
                <a:cubicBezTo>
                  <a:pt x="39" y="3237"/>
                  <a:pt x="347" y="3853"/>
                  <a:pt x="848" y="4238"/>
                </a:cubicBezTo>
                <a:lnTo>
                  <a:pt x="9401" y="10133"/>
                </a:lnTo>
                <a:cubicBezTo>
                  <a:pt x="10325" y="10788"/>
                  <a:pt x="11558" y="10634"/>
                  <a:pt x="12290" y="9786"/>
                </a:cubicBezTo>
                <a:cubicBezTo>
                  <a:pt x="12560" y="9401"/>
                  <a:pt x="12714" y="9015"/>
                  <a:pt x="12714" y="8553"/>
                </a:cubicBezTo>
                <a:cubicBezTo>
                  <a:pt x="12714" y="7937"/>
                  <a:pt x="12406" y="7320"/>
                  <a:pt x="11866" y="6935"/>
                </a:cubicBezTo>
                <a:close/>
              </a:path>
            </a:pathLst>
          </a:custGeom>
          <a:solidFill>
            <a:srgbClr val="B04D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bg>
      <p:bgPr>
        <a:solidFill>
          <a:schemeClr val="dk2"/>
        </a:solidFill>
        <a:effectLst/>
      </p:bgPr>
    </p:bg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 Light"/>
              <a:buNone/>
              <a:defRPr sz="24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 Light"/>
              <a:buNone/>
              <a:defRPr sz="24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 Light"/>
              <a:buNone/>
              <a:defRPr sz="24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 Light"/>
              <a:buNone/>
              <a:defRPr sz="24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 Light"/>
              <a:buNone/>
              <a:defRPr sz="24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 Light"/>
              <a:buNone/>
              <a:defRPr sz="24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 Light"/>
              <a:buNone/>
              <a:defRPr sz="24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 Light"/>
              <a:buNone/>
              <a:defRPr sz="24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 Light"/>
              <a:buNone/>
              <a:defRPr sz="24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1" r:id="rId3"/>
    <p:sldLayoutId id="2147483662" r:id="rId4"/>
    <p:sldLayoutId id="2147483663" r:id="rId5"/>
    <p:sldLayoutId id="2147483675" r:id="rId6"/>
    <p:sldLayoutId id="2147483676" r:id="rId7"/>
    <p:sldLayoutId id="214748367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alaadam0@gmail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39"/>
          <p:cNvSpPr txBox="1">
            <a:spLocks noGrp="1"/>
          </p:cNvSpPr>
          <p:nvPr>
            <p:ph type="ctrTitle"/>
          </p:nvPr>
        </p:nvSpPr>
        <p:spPr>
          <a:xfrm>
            <a:off x="2270161" y="861946"/>
            <a:ext cx="3174675" cy="6894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The Problem</a:t>
            </a:r>
            <a:endParaRPr sz="3600" dirty="0"/>
          </a:p>
        </p:txBody>
      </p:sp>
      <p:sp>
        <p:nvSpPr>
          <p:cNvPr id="958" name="Google Shape;958;p39"/>
          <p:cNvSpPr txBox="1">
            <a:spLocks noGrp="1"/>
          </p:cNvSpPr>
          <p:nvPr>
            <p:ph type="subTitle" idx="1"/>
          </p:nvPr>
        </p:nvSpPr>
        <p:spPr>
          <a:xfrm>
            <a:off x="1342050" y="1551365"/>
            <a:ext cx="5374356" cy="2852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Each </a:t>
            </a:r>
            <a:r>
              <a:rPr lang="en-US" dirty="0" smtClean="0"/>
              <a:t>loaded page </a:t>
            </a:r>
            <a:r>
              <a:rPr lang="en-US" dirty="0"/>
              <a:t>in the browser is a different scope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We </a:t>
            </a:r>
            <a:r>
              <a:rPr lang="en-US" dirty="0"/>
              <a:t>want to store data to “remember” states and information in general so we can use it later or across </a:t>
            </a:r>
            <a:r>
              <a:rPr lang="en-US" dirty="0" smtClean="0"/>
              <a:t>pages (stateless API)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need this information to be accessible “later”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Example: remembering last visit, storing some preferences, knowing if a user authenticated earlier before showing some information.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766080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8" name="Google Shape;858;p34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734" y="-31973"/>
            <a:ext cx="4424265" cy="5175473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34"/>
          <p:cNvSpPr/>
          <p:nvPr/>
        </p:nvSpPr>
        <p:spPr>
          <a:xfrm>
            <a:off x="-175" y="-7825"/>
            <a:ext cx="6386875" cy="5220400"/>
          </a:xfrm>
          <a:custGeom>
            <a:avLst/>
            <a:gdLst/>
            <a:ahLst/>
            <a:cxnLst/>
            <a:rect l="l" t="t" r="r" b="b"/>
            <a:pathLst>
              <a:path w="255475" h="208816" extrusionOk="0">
                <a:moveTo>
                  <a:pt x="0" y="0"/>
                </a:moveTo>
                <a:lnTo>
                  <a:pt x="0" y="208816"/>
                </a:lnTo>
                <a:lnTo>
                  <a:pt x="214935" y="206521"/>
                </a:lnTo>
                <a:cubicBezTo>
                  <a:pt x="214935" y="206521"/>
                  <a:pt x="211814" y="140740"/>
                  <a:pt x="230997" y="103261"/>
                </a:cubicBezTo>
                <a:cubicBezTo>
                  <a:pt x="255474" y="55470"/>
                  <a:pt x="248590" y="0"/>
                  <a:pt x="248590" y="0"/>
                </a:cubicBezTo>
                <a:close/>
              </a:path>
            </a:pathLst>
          </a:custGeom>
          <a:solidFill>
            <a:srgbClr val="F5E3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4"/>
          <p:cNvSpPr txBox="1">
            <a:spLocks noGrp="1"/>
          </p:cNvSpPr>
          <p:nvPr>
            <p:ph type="ctrTitle"/>
          </p:nvPr>
        </p:nvSpPr>
        <p:spPr>
          <a:xfrm rot="954">
            <a:off x="543836" y="2575058"/>
            <a:ext cx="4573710" cy="11044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 smtClean="0"/>
              <a:t>Cookies</a:t>
            </a:r>
            <a:endParaRPr sz="7200" dirty="0"/>
          </a:p>
        </p:txBody>
      </p:sp>
      <p:grpSp>
        <p:nvGrpSpPr>
          <p:cNvPr id="863" name="Google Shape;863;p34"/>
          <p:cNvGrpSpPr/>
          <p:nvPr/>
        </p:nvGrpSpPr>
        <p:grpSpPr>
          <a:xfrm>
            <a:off x="-56452" y="-409937"/>
            <a:ext cx="5626241" cy="2422647"/>
            <a:chOff x="238125" y="1308725"/>
            <a:chExt cx="7139900" cy="3074425"/>
          </a:xfrm>
        </p:grpSpPr>
        <p:sp>
          <p:nvSpPr>
            <p:cNvPr id="864" name="Google Shape;864;p34"/>
            <p:cNvSpPr/>
            <p:nvPr/>
          </p:nvSpPr>
          <p:spPr>
            <a:xfrm>
              <a:off x="976850" y="2613800"/>
              <a:ext cx="104050" cy="384325"/>
            </a:xfrm>
            <a:custGeom>
              <a:avLst/>
              <a:gdLst/>
              <a:ahLst/>
              <a:cxnLst/>
              <a:rect l="l" t="t" r="r" b="b"/>
              <a:pathLst>
                <a:path w="4162" h="15373" extrusionOk="0">
                  <a:moveTo>
                    <a:pt x="4162" y="12676"/>
                  </a:moveTo>
                  <a:lnTo>
                    <a:pt x="4162" y="2775"/>
                  </a:lnTo>
                  <a:cubicBezTo>
                    <a:pt x="4162" y="1"/>
                    <a:pt x="1" y="1"/>
                    <a:pt x="1" y="2775"/>
                  </a:cubicBezTo>
                  <a:lnTo>
                    <a:pt x="1" y="12637"/>
                  </a:lnTo>
                  <a:cubicBezTo>
                    <a:pt x="39" y="15373"/>
                    <a:pt x="4162" y="15373"/>
                    <a:pt x="4162" y="12676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4"/>
            <p:cNvSpPr/>
            <p:nvPr/>
          </p:nvSpPr>
          <p:spPr>
            <a:xfrm>
              <a:off x="743775" y="1813425"/>
              <a:ext cx="158950" cy="353500"/>
            </a:xfrm>
            <a:custGeom>
              <a:avLst/>
              <a:gdLst/>
              <a:ahLst/>
              <a:cxnLst/>
              <a:rect l="l" t="t" r="r" b="b"/>
              <a:pathLst>
                <a:path w="6358" h="14140" extrusionOk="0">
                  <a:moveTo>
                    <a:pt x="6357" y="11982"/>
                  </a:moveTo>
                  <a:lnTo>
                    <a:pt x="6357" y="11905"/>
                  </a:lnTo>
                  <a:cubicBezTo>
                    <a:pt x="6357" y="11751"/>
                    <a:pt x="6319" y="11636"/>
                    <a:pt x="6280" y="11481"/>
                  </a:cubicBezTo>
                  <a:lnTo>
                    <a:pt x="4123" y="1734"/>
                  </a:lnTo>
                  <a:cubicBezTo>
                    <a:pt x="3814" y="656"/>
                    <a:pt x="2736" y="1"/>
                    <a:pt x="1618" y="232"/>
                  </a:cubicBezTo>
                  <a:cubicBezTo>
                    <a:pt x="694" y="386"/>
                    <a:pt x="0" y="1233"/>
                    <a:pt x="0" y="2235"/>
                  </a:cubicBezTo>
                  <a:lnTo>
                    <a:pt x="0" y="2697"/>
                  </a:lnTo>
                  <a:lnTo>
                    <a:pt x="2235" y="12445"/>
                  </a:lnTo>
                  <a:cubicBezTo>
                    <a:pt x="2543" y="13485"/>
                    <a:pt x="3622" y="14140"/>
                    <a:pt x="4701" y="13947"/>
                  </a:cubicBezTo>
                  <a:cubicBezTo>
                    <a:pt x="5625" y="13754"/>
                    <a:pt x="6319" y="12945"/>
                    <a:pt x="6357" y="11982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4"/>
            <p:cNvSpPr/>
            <p:nvPr/>
          </p:nvSpPr>
          <p:spPr>
            <a:xfrm>
              <a:off x="2985050" y="4069125"/>
              <a:ext cx="328450" cy="224450"/>
            </a:xfrm>
            <a:custGeom>
              <a:avLst/>
              <a:gdLst/>
              <a:ahLst/>
              <a:cxnLst/>
              <a:rect l="l" t="t" r="r" b="b"/>
              <a:pathLst>
                <a:path w="13138" h="8978" extrusionOk="0">
                  <a:moveTo>
                    <a:pt x="12059" y="4817"/>
                  </a:moveTo>
                  <a:lnTo>
                    <a:pt x="3005" y="463"/>
                  </a:lnTo>
                  <a:cubicBezTo>
                    <a:pt x="1965" y="1"/>
                    <a:pt x="732" y="425"/>
                    <a:pt x="231" y="1426"/>
                  </a:cubicBezTo>
                  <a:cubicBezTo>
                    <a:pt x="116" y="1735"/>
                    <a:pt x="39" y="2081"/>
                    <a:pt x="0" y="2390"/>
                  </a:cubicBezTo>
                  <a:cubicBezTo>
                    <a:pt x="0" y="3160"/>
                    <a:pt x="462" y="3815"/>
                    <a:pt x="1156" y="4162"/>
                  </a:cubicBezTo>
                  <a:lnTo>
                    <a:pt x="10171" y="8477"/>
                  </a:lnTo>
                  <a:cubicBezTo>
                    <a:pt x="11173" y="8978"/>
                    <a:pt x="12406" y="8554"/>
                    <a:pt x="12868" y="7514"/>
                  </a:cubicBezTo>
                  <a:cubicBezTo>
                    <a:pt x="13061" y="7244"/>
                    <a:pt x="13138" y="6897"/>
                    <a:pt x="13138" y="6550"/>
                  </a:cubicBezTo>
                  <a:cubicBezTo>
                    <a:pt x="13138" y="5818"/>
                    <a:pt x="12714" y="5125"/>
                    <a:pt x="12059" y="481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4"/>
            <p:cNvSpPr/>
            <p:nvPr/>
          </p:nvSpPr>
          <p:spPr>
            <a:xfrm>
              <a:off x="855500" y="3550000"/>
              <a:ext cx="328450" cy="227325"/>
            </a:xfrm>
            <a:custGeom>
              <a:avLst/>
              <a:gdLst/>
              <a:ahLst/>
              <a:cxnLst/>
              <a:rect l="l" t="t" r="r" b="b"/>
              <a:pathLst>
                <a:path w="13138" h="9093" extrusionOk="0">
                  <a:moveTo>
                    <a:pt x="11982" y="4932"/>
                  </a:moveTo>
                  <a:lnTo>
                    <a:pt x="2967" y="617"/>
                  </a:lnTo>
                  <a:cubicBezTo>
                    <a:pt x="1580" y="0"/>
                    <a:pt x="0" y="1041"/>
                    <a:pt x="0" y="2543"/>
                  </a:cubicBezTo>
                  <a:cubicBezTo>
                    <a:pt x="0" y="3314"/>
                    <a:pt x="463" y="4007"/>
                    <a:pt x="1156" y="4354"/>
                  </a:cubicBezTo>
                  <a:lnTo>
                    <a:pt x="10171" y="8669"/>
                  </a:lnTo>
                  <a:cubicBezTo>
                    <a:pt x="11212" y="9092"/>
                    <a:pt x="12367" y="8669"/>
                    <a:pt x="12907" y="7706"/>
                  </a:cubicBezTo>
                  <a:cubicBezTo>
                    <a:pt x="13022" y="7397"/>
                    <a:pt x="13099" y="7089"/>
                    <a:pt x="13138" y="6742"/>
                  </a:cubicBezTo>
                  <a:cubicBezTo>
                    <a:pt x="13138" y="5972"/>
                    <a:pt x="12714" y="5240"/>
                    <a:pt x="11982" y="4932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4"/>
            <p:cNvSpPr/>
            <p:nvPr/>
          </p:nvSpPr>
          <p:spPr>
            <a:xfrm>
              <a:off x="2494800" y="3076125"/>
              <a:ext cx="257175" cy="322675"/>
            </a:xfrm>
            <a:custGeom>
              <a:avLst/>
              <a:gdLst/>
              <a:ahLst/>
              <a:cxnLst/>
              <a:rect l="l" t="t" r="r" b="b"/>
              <a:pathLst>
                <a:path w="10287" h="12907" extrusionOk="0">
                  <a:moveTo>
                    <a:pt x="6665" y="1079"/>
                  </a:moveTo>
                  <a:lnTo>
                    <a:pt x="463" y="9285"/>
                  </a:lnTo>
                  <a:cubicBezTo>
                    <a:pt x="154" y="9632"/>
                    <a:pt x="0" y="10094"/>
                    <a:pt x="39" y="10557"/>
                  </a:cubicBezTo>
                  <a:lnTo>
                    <a:pt x="39" y="10711"/>
                  </a:lnTo>
                  <a:cubicBezTo>
                    <a:pt x="39" y="11250"/>
                    <a:pt x="308" y="11789"/>
                    <a:pt x="694" y="12175"/>
                  </a:cubicBezTo>
                  <a:cubicBezTo>
                    <a:pt x="1580" y="12907"/>
                    <a:pt x="2890" y="12753"/>
                    <a:pt x="3583" y="11866"/>
                  </a:cubicBezTo>
                  <a:lnTo>
                    <a:pt x="9863" y="3622"/>
                  </a:lnTo>
                  <a:cubicBezTo>
                    <a:pt x="10133" y="3275"/>
                    <a:pt x="10287" y="2813"/>
                    <a:pt x="10287" y="2389"/>
                  </a:cubicBezTo>
                  <a:cubicBezTo>
                    <a:pt x="10287" y="1773"/>
                    <a:pt x="10017" y="1195"/>
                    <a:pt x="9555" y="771"/>
                  </a:cubicBezTo>
                  <a:cubicBezTo>
                    <a:pt x="8669" y="0"/>
                    <a:pt x="7320" y="155"/>
                    <a:pt x="6665" y="1079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2861750" y="1859650"/>
              <a:ext cx="316900" cy="261050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2676" y="2235"/>
                  </a:moveTo>
                  <a:cubicBezTo>
                    <a:pt x="12676" y="1812"/>
                    <a:pt x="12522" y="1388"/>
                    <a:pt x="12291" y="1041"/>
                  </a:cubicBezTo>
                  <a:cubicBezTo>
                    <a:pt x="11559" y="155"/>
                    <a:pt x="10287" y="1"/>
                    <a:pt x="9401" y="656"/>
                  </a:cubicBezTo>
                  <a:lnTo>
                    <a:pt x="810" y="6589"/>
                  </a:lnTo>
                  <a:cubicBezTo>
                    <a:pt x="309" y="6936"/>
                    <a:pt x="1" y="7552"/>
                    <a:pt x="1" y="8207"/>
                  </a:cubicBezTo>
                  <a:cubicBezTo>
                    <a:pt x="1" y="8631"/>
                    <a:pt x="155" y="9055"/>
                    <a:pt x="425" y="9401"/>
                  </a:cubicBezTo>
                  <a:cubicBezTo>
                    <a:pt x="1118" y="10249"/>
                    <a:pt x="2351" y="10441"/>
                    <a:pt x="3314" y="9825"/>
                  </a:cubicBezTo>
                  <a:lnTo>
                    <a:pt x="11867" y="3854"/>
                  </a:lnTo>
                  <a:cubicBezTo>
                    <a:pt x="12368" y="3468"/>
                    <a:pt x="12676" y="2890"/>
                    <a:pt x="12676" y="2235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87575" y="3213850"/>
              <a:ext cx="362175" cy="118500"/>
            </a:xfrm>
            <a:custGeom>
              <a:avLst/>
              <a:gdLst/>
              <a:ahLst/>
              <a:cxnLst/>
              <a:rect l="l" t="t" r="r" b="b"/>
              <a:pathLst>
                <a:path w="14487" h="4740" extrusionOk="0">
                  <a:moveTo>
                    <a:pt x="14486" y="1927"/>
                  </a:moveTo>
                  <a:cubicBezTo>
                    <a:pt x="14371" y="810"/>
                    <a:pt x="13369" y="1"/>
                    <a:pt x="12252" y="116"/>
                  </a:cubicBezTo>
                  <a:lnTo>
                    <a:pt x="1888" y="579"/>
                  </a:lnTo>
                  <a:cubicBezTo>
                    <a:pt x="848" y="656"/>
                    <a:pt x="0" y="1503"/>
                    <a:pt x="39" y="2582"/>
                  </a:cubicBezTo>
                  <a:lnTo>
                    <a:pt x="39" y="2813"/>
                  </a:lnTo>
                  <a:cubicBezTo>
                    <a:pt x="154" y="3930"/>
                    <a:pt x="1118" y="4739"/>
                    <a:pt x="2235" y="4701"/>
                  </a:cubicBezTo>
                  <a:lnTo>
                    <a:pt x="12598" y="4162"/>
                  </a:lnTo>
                  <a:cubicBezTo>
                    <a:pt x="13639" y="4123"/>
                    <a:pt x="14448" y="3275"/>
                    <a:pt x="14486" y="2274"/>
                  </a:cubicBezTo>
                  <a:cubicBezTo>
                    <a:pt x="14486" y="2235"/>
                    <a:pt x="14486" y="2197"/>
                    <a:pt x="14486" y="2158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1743525" y="3016400"/>
              <a:ext cx="316900" cy="260075"/>
            </a:xfrm>
            <a:custGeom>
              <a:avLst/>
              <a:gdLst/>
              <a:ahLst/>
              <a:cxnLst/>
              <a:rect l="l" t="t" r="r" b="b"/>
              <a:pathLst>
                <a:path w="12676" h="10403" extrusionOk="0">
                  <a:moveTo>
                    <a:pt x="12676" y="2274"/>
                  </a:moveTo>
                  <a:cubicBezTo>
                    <a:pt x="12676" y="1850"/>
                    <a:pt x="12522" y="1426"/>
                    <a:pt x="12252" y="1080"/>
                  </a:cubicBezTo>
                  <a:cubicBezTo>
                    <a:pt x="11559" y="193"/>
                    <a:pt x="10287" y="1"/>
                    <a:pt x="9363" y="656"/>
                  </a:cubicBezTo>
                  <a:lnTo>
                    <a:pt x="848" y="6550"/>
                  </a:lnTo>
                  <a:cubicBezTo>
                    <a:pt x="309" y="6936"/>
                    <a:pt x="1" y="7552"/>
                    <a:pt x="39" y="8207"/>
                  </a:cubicBezTo>
                  <a:cubicBezTo>
                    <a:pt x="1" y="8631"/>
                    <a:pt x="155" y="9016"/>
                    <a:pt x="386" y="9401"/>
                  </a:cubicBezTo>
                  <a:cubicBezTo>
                    <a:pt x="1118" y="10249"/>
                    <a:pt x="2351" y="10403"/>
                    <a:pt x="3275" y="9825"/>
                  </a:cubicBezTo>
                  <a:lnTo>
                    <a:pt x="11828" y="3892"/>
                  </a:lnTo>
                  <a:cubicBezTo>
                    <a:pt x="12368" y="3545"/>
                    <a:pt x="12676" y="2929"/>
                    <a:pt x="12676" y="22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1774350" y="1711325"/>
              <a:ext cx="163775" cy="356400"/>
            </a:xfrm>
            <a:custGeom>
              <a:avLst/>
              <a:gdLst/>
              <a:ahLst/>
              <a:cxnLst/>
              <a:rect l="l" t="t" r="r" b="b"/>
              <a:pathLst>
                <a:path w="6551" h="14256" extrusionOk="0">
                  <a:moveTo>
                    <a:pt x="1542" y="14024"/>
                  </a:moveTo>
                  <a:cubicBezTo>
                    <a:pt x="2659" y="14256"/>
                    <a:pt x="3776" y="13601"/>
                    <a:pt x="4046" y="12522"/>
                  </a:cubicBezTo>
                  <a:lnTo>
                    <a:pt x="6512" y="2775"/>
                  </a:lnTo>
                  <a:cubicBezTo>
                    <a:pt x="6550" y="2582"/>
                    <a:pt x="6550" y="2428"/>
                    <a:pt x="6550" y="2274"/>
                  </a:cubicBezTo>
                  <a:lnTo>
                    <a:pt x="6550" y="2197"/>
                  </a:lnTo>
                  <a:cubicBezTo>
                    <a:pt x="6550" y="1234"/>
                    <a:pt x="5895" y="386"/>
                    <a:pt x="4932" y="232"/>
                  </a:cubicBezTo>
                  <a:cubicBezTo>
                    <a:pt x="3853" y="1"/>
                    <a:pt x="2736" y="656"/>
                    <a:pt x="2466" y="1735"/>
                  </a:cubicBezTo>
                  <a:lnTo>
                    <a:pt x="39" y="11559"/>
                  </a:lnTo>
                  <a:cubicBezTo>
                    <a:pt x="1" y="11713"/>
                    <a:pt x="1" y="11867"/>
                    <a:pt x="1" y="12021"/>
                  </a:cubicBezTo>
                  <a:cubicBezTo>
                    <a:pt x="1" y="12060"/>
                    <a:pt x="1" y="12098"/>
                    <a:pt x="1" y="12137"/>
                  </a:cubicBezTo>
                  <a:lnTo>
                    <a:pt x="1" y="12214"/>
                  </a:lnTo>
                  <a:cubicBezTo>
                    <a:pt x="39" y="13100"/>
                    <a:pt x="694" y="13832"/>
                    <a:pt x="1542" y="14024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81800" y="1416600"/>
              <a:ext cx="215775" cy="340025"/>
            </a:xfrm>
            <a:custGeom>
              <a:avLst/>
              <a:gdLst/>
              <a:ahLst/>
              <a:cxnLst/>
              <a:rect l="l" t="t" r="r" b="b"/>
              <a:pathLst>
                <a:path w="8631" h="13601" extrusionOk="0">
                  <a:moveTo>
                    <a:pt x="1272" y="13100"/>
                  </a:moveTo>
                  <a:cubicBezTo>
                    <a:pt x="2273" y="13601"/>
                    <a:pt x="3506" y="13138"/>
                    <a:pt x="4007" y="12137"/>
                  </a:cubicBezTo>
                  <a:lnTo>
                    <a:pt x="8437" y="3083"/>
                  </a:lnTo>
                  <a:cubicBezTo>
                    <a:pt x="8553" y="2890"/>
                    <a:pt x="8630" y="2659"/>
                    <a:pt x="8630" y="2428"/>
                  </a:cubicBezTo>
                  <a:cubicBezTo>
                    <a:pt x="8630" y="2351"/>
                    <a:pt x="8630" y="2312"/>
                    <a:pt x="8630" y="2274"/>
                  </a:cubicBezTo>
                  <a:cubicBezTo>
                    <a:pt x="8630" y="1465"/>
                    <a:pt x="8168" y="771"/>
                    <a:pt x="7436" y="463"/>
                  </a:cubicBezTo>
                  <a:cubicBezTo>
                    <a:pt x="6434" y="1"/>
                    <a:pt x="5240" y="425"/>
                    <a:pt x="4739" y="1426"/>
                  </a:cubicBezTo>
                  <a:lnTo>
                    <a:pt x="270" y="10441"/>
                  </a:lnTo>
                  <a:cubicBezTo>
                    <a:pt x="116" y="10711"/>
                    <a:pt x="39" y="10981"/>
                    <a:pt x="0" y="11289"/>
                  </a:cubicBezTo>
                  <a:cubicBezTo>
                    <a:pt x="77" y="12060"/>
                    <a:pt x="540" y="12792"/>
                    <a:pt x="1272" y="13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2716325" y="2484750"/>
              <a:ext cx="215775" cy="339050"/>
            </a:xfrm>
            <a:custGeom>
              <a:avLst/>
              <a:gdLst/>
              <a:ahLst/>
              <a:cxnLst/>
              <a:rect l="l" t="t" r="r" b="b"/>
              <a:pathLst>
                <a:path w="8631" h="13562" extrusionOk="0">
                  <a:moveTo>
                    <a:pt x="7436" y="424"/>
                  </a:moveTo>
                  <a:cubicBezTo>
                    <a:pt x="6396" y="0"/>
                    <a:pt x="5240" y="424"/>
                    <a:pt x="4701" y="1387"/>
                  </a:cubicBezTo>
                  <a:lnTo>
                    <a:pt x="270" y="10402"/>
                  </a:lnTo>
                  <a:cubicBezTo>
                    <a:pt x="116" y="10672"/>
                    <a:pt x="39" y="10980"/>
                    <a:pt x="0" y="11250"/>
                  </a:cubicBezTo>
                  <a:cubicBezTo>
                    <a:pt x="0" y="12098"/>
                    <a:pt x="501" y="12830"/>
                    <a:pt x="1272" y="13138"/>
                  </a:cubicBezTo>
                  <a:cubicBezTo>
                    <a:pt x="2312" y="13562"/>
                    <a:pt x="3468" y="13138"/>
                    <a:pt x="4007" y="12175"/>
                  </a:cubicBezTo>
                  <a:lnTo>
                    <a:pt x="8438" y="3121"/>
                  </a:lnTo>
                  <a:cubicBezTo>
                    <a:pt x="8553" y="2851"/>
                    <a:pt x="8630" y="2582"/>
                    <a:pt x="8630" y="2273"/>
                  </a:cubicBezTo>
                  <a:cubicBezTo>
                    <a:pt x="8630" y="1464"/>
                    <a:pt x="8168" y="732"/>
                    <a:pt x="7436" y="424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1938100" y="3537475"/>
              <a:ext cx="316900" cy="167625"/>
            </a:xfrm>
            <a:custGeom>
              <a:avLst/>
              <a:gdLst/>
              <a:ahLst/>
              <a:cxnLst/>
              <a:rect l="l" t="t" r="r" b="b"/>
              <a:pathLst>
                <a:path w="12676" h="6705" extrusionOk="0">
                  <a:moveTo>
                    <a:pt x="11558" y="3468"/>
                  </a:moveTo>
                  <a:lnTo>
                    <a:pt x="2042" y="155"/>
                  </a:lnTo>
                  <a:cubicBezTo>
                    <a:pt x="1657" y="0"/>
                    <a:pt x="1233" y="39"/>
                    <a:pt x="848" y="232"/>
                  </a:cubicBezTo>
                  <a:cubicBezTo>
                    <a:pt x="462" y="424"/>
                    <a:pt x="193" y="771"/>
                    <a:pt x="77" y="1195"/>
                  </a:cubicBezTo>
                  <a:cubicBezTo>
                    <a:pt x="0" y="1349"/>
                    <a:pt x="0" y="1503"/>
                    <a:pt x="0" y="1696"/>
                  </a:cubicBezTo>
                  <a:cubicBezTo>
                    <a:pt x="0" y="2389"/>
                    <a:pt x="424" y="3006"/>
                    <a:pt x="1079" y="3237"/>
                  </a:cubicBezTo>
                  <a:lnTo>
                    <a:pt x="10595" y="6550"/>
                  </a:lnTo>
                  <a:cubicBezTo>
                    <a:pt x="11019" y="6704"/>
                    <a:pt x="11442" y="6665"/>
                    <a:pt x="11828" y="6511"/>
                  </a:cubicBezTo>
                  <a:cubicBezTo>
                    <a:pt x="12174" y="6280"/>
                    <a:pt x="12444" y="5933"/>
                    <a:pt x="12598" y="5548"/>
                  </a:cubicBezTo>
                  <a:cubicBezTo>
                    <a:pt x="12598" y="5356"/>
                    <a:pt x="12637" y="5163"/>
                    <a:pt x="12637" y="5047"/>
                  </a:cubicBezTo>
                  <a:cubicBezTo>
                    <a:pt x="12675" y="4354"/>
                    <a:pt x="12251" y="3699"/>
                    <a:pt x="11558" y="3468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2132650" y="2184250"/>
              <a:ext cx="314975" cy="263925"/>
            </a:xfrm>
            <a:custGeom>
              <a:avLst/>
              <a:gdLst/>
              <a:ahLst/>
              <a:cxnLst/>
              <a:rect l="l" t="t" r="r" b="b"/>
              <a:pathLst>
                <a:path w="12599" h="10557" extrusionOk="0">
                  <a:moveTo>
                    <a:pt x="11751" y="6665"/>
                  </a:moveTo>
                  <a:lnTo>
                    <a:pt x="3314" y="617"/>
                  </a:lnTo>
                  <a:cubicBezTo>
                    <a:pt x="2389" y="0"/>
                    <a:pt x="1156" y="154"/>
                    <a:pt x="424" y="1002"/>
                  </a:cubicBezTo>
                  <a:cubicBezTo>
                    <a:pt x="154" y="1349"/>
                    <a:pt x="39" y="1772"/>
                    <a:pt x="0" y="2196"/>
                  </a:cubicBezTo>
                  <a:lnTo>
                    <a:pt x="0" y="2273"/>
                  </a:lnTo>
                  <a:cubicBezTo>
                    <a:pt x="0" y="2890"/>
                    <a:pt x="309" y="3506"/>
                    <a:pt x="848" y="3891"/>
                  </a:cubicBezTo>
                  <a:lnTo>
                    <a:pt x="9285" y="9901"/>
                  </a:lnTo>
                  <a:cubicBezTo>
                    <a:pt x="10171" y="10556"/>
                    <a:pt x="11443" y="10402"/>
                    <a:pt x="12175" y="9555"/>
                  </a:cubicBezTo>
                  <a:cubicBezTo>
                    <a:pt x="12444" y="9208"/>
                    <a:pt x="12598" y="8746"/>
                    <a:pt x="12598" y="8283"/>
                  </a:cubicBezTo>
                  <a:lnTo>
                    <a:pt x="12598" y="8245"/>
                  </a:lnTo>
                  <a:lnTo>
                    <a:pt x="12598" y="8206"/>
                  </a:lnTo>
                  <a:cubicBezTo>
                    <a:pt x="12598" y="7590"/>
                    <a:pt x="12252" y="7012"/>
                    <a:pt x="11751" y="66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3106400" y="2804525"/>
              <a:ext cx="282225" cy="312075"/>
            </a:xfrm>
            <a:custGeom>
              <a:avLst/>
              <a:gdLst/>
              <a:ahLst/>
              <a:cxnLst/>
              <a:rect l="l" t="t" r="r" b="b"/>
              <a:pathLst>
                <a:path w="11289" h="12483" extrusionOk="0">
                  <a:moveTo>
                    <a:pt x="3583" y="1233"/>
                  </a:moveTo>
                  <a:cubicBezTo>
                    <a:pt x="2235" y="0"/>
                    <a:pt x="39" y="925"/>
                    <a:pt x="0" y="2735"/>
                  </a:cubicBezTo>
                  <a:cubicBezTo>
                    <a:pt x="39" y="3313"/>
                    <a:pt x="270" y="3853"/>
                    <a:pt x="694" y="4238"/>
                  </a:cubicBezTo>
                  <a:lnTo>
                    <a:pt x="7744" y="11057"/>
                  </a:lnTo>
                  <a:cubicBezTo>
                    <a:pt x="9285" y="12483"/>
                    <a:pt x="11289" y="11057"/>
                    <a:pt x="11289" y="9477"/>
                  </a:cubicBezTo>
                  <a:cubicBezTo>
                    <a:pt x="11289" y="8938"/>
                    <a:pt x="11019" y="8399"/>
                    <a:pt x="10595" y="8052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260275" y="4069125"/>
              <a:ext cx="276450" cy="314025"/>
            </a:xfrm>
            <a:custGeom>
              <a:avLst/>
              <a:gdLst/>
              <a:ahLst/>
              <a:cxnLst/>
              <a:rect l="l" t="t" r="r" b="b"/>
              <a:pathLst>
                <a:path w="11058" h="12561" extrusionOk="0">
                  <a:moveTo>
                    <a:pt x="7551" y="1388"/>
                  </a:moveTo>
                  <a:lnTo>
                    <a:pt x="655" y="8323"/>
                  </a:lnTo>
                  <a:cubicBezTo>
                    <a:pt x="270" y="8708"/>
                    <a:pt x="0" y="9247"/>
                    <a:pt x="0" y="9787"/>
                  </a:cubicBezTo>
                  <a:cubicBezTo>
                    <a:pt x="0" y="11636"/>
                    <a:pt x="2235" y="12560"/>
                    <a:pt x="3545" y="11251"/>
                  </a:cubicBezTo>
                  <a:lnTo>
                    <a:pt x="10479" y="4354"/>
                  </a:lnTo>
                  <a:cubicBezTo>
                    <a:pt x="10865" y="3969"/>
                    <a:pt x="11057" y="3468"/>
                    <a:pt x="11057" y="2967"/>
                  </a:cubicBezTo>
                  <a:cubicBezTo>
                    <a:pt x="11057" y="1349"/>
                    <a:pt x="9054" y="1"/>
                    <a:pt x="7551" y="13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1112650" y="2034000"/>
              <a:ext cx="341950" cy="211900"/>
            </a:xfrm>
            <a:custGeom>
              <a:avLst/>
              <a:gdLst/>
              <a:ahLst/>
              <a:cxnLst/>
              <a:rect l="l" t="t" r="r" b="b"/>
              <a:pathLst>
                <a:path w="13678" h="8476" extrusionOk="0">
                  <a:moveTo>
                    <a:pt x="13562" y="6896"/>
                  </a:moveTo>
                  <a:cubicBezTo>
                    <a:pt x="13601" y="6742"/>
                    <a:pt x="13639" y="6550"/>
                    <a:pt x="13639" y="6395"/>
                  </a:cubicBezTo>
                  <a:lnTo>
                    <a:pt x="13639" y="6357"/>
                  </a:lnTo>
                  <a:lnTo>
                    <a:pt x="13639" y="6357"/>
                  </a:lnTo>
                  <a:cubicBezTo>
                    <a:pt x="13678" y="6280"/>
                    <a:pt x="13678" y="6203"/>
                    <a:pt x="13639" y="6164"/>
                  </a:cubicBezTo>
                  <a:lnTo>
                    <a:pt x="13639" y="6049"/>
                  </a:lnTo>
                  <a:cubicBezTo>
                    <a:pt x="13639" y="6049"/>
                    <a:pt x="13639" y="6049"/>
                    <a:pt x="13639" y="6049"/>
                  </a:cubicBezTo>
                  <a:cubicBezTo>
                    <a:pt x="13639" y="6049"/>
                    <a:pt x="13639" y="6049"/>
                    <a:pt x="13639" y="6010"/>
                  </a:cubicBezTo>
                  <a:cubicBezTo>
                    <a:pt x="13639" y="5201"/>
                    <a:pt x="13100" y="4431"/>
                    <a:pt x="12329" y="4161"/>
                  </a:cubicBezTo>
                  <a:lnTo>
                    <a:pt x="2736" y="385"/>
                  </a:lnTo>
                  <a:cubicBezTo>
                    <a:pt x="1658" y="0"/>
                    <a:pt x="463" y="540"/>
                    <a:pt x="155" y="1657"/>
                  </a:cubicBezTo>
                  <a:cubicBezTo>
                    <a:pt x="78" y="1849"/>
                    <a:pt x="1" y="2081"/>
                    <a:pt x="1" y="2312"/>
                  </a:cubicBezTo>
                  <a:lnTo>
                    <a:pt x="1" y="2312"/>
                  </a:lnTo>
                  <a:lnTo>
                    <a:pt x="1" y="2350"/>
                  </a:lnTo>
                  <a:cubicBezTo>
                    <a:pt x="78" y="3198"/>
                    <a:pt x="617" y="3968"/>
                    <a:pt x="1388" y="4315"/>
                  </a:cubicBezTo>
                  <a:lnTo>
                    <a:pt x="10981" y="8052"/>
                  </a:lnTo>
                  <a:cubicBezTo>
                    <a:pt x="12021" y="8476"/>
                    <a:pt x="13215" y="7937"/>
                    <a:pt x="13562" y="6896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238125" y="2511725"/>
              <a:ext cx="292825" cy="286075"/>
            </a:xfrm>
            <a:custGeom>
              <a:avLst/>
              <a:gdLst/>
              <a:ahLst/>
              <a:cxnLst/>
              <a:rect l="l" t="t" r="r" b="b"/>
              <a:pathLst>
                <a:path w="11713" h="11443" extrusionOk="0">
                  <a:moveTo>
                    <a:pt x="3544" y="10710"/>
                  </a:moveTo>
                  <a:lnTo>
                    <a:pt x="11096" y="3660"/>
                  </a:lnTo>
                  <a:cubicBezTo>
                    <a:pt x="11481" y="3313"/>
                    <a:pt x="11712" y="2774"/>
                    <a:pt x="11712" y="2235"/>
                  </a:cubicBezTo>
                  <a:lnTo>
                    <a:pt x="11712" y="2196"/>
                  </a:lnTo>
                  <a:lnTo>
                    <a:pt x="11712" y="2158"/>
                  </a:lnTo>
                  <a:cubicBezTo>
                    <a:pt x="11712" y="1618"/>
                    <a:pt x="11481" y="1117"/>
                    <a:pt x="11096" y="732"/>
                  </a:cubicBezTo>
                  <a:cubicBezTo>
                    <a:pt x="10248" y="0"/>
                    <a:pt x="9015" y="0"/>
                    <a:pt x="8206" y="732"/>
                  </a:cubicBezTo>
                  <a:lnTo>
                    <a:pt x="655" y="7782"/>
                  </a:lnTo>
                  <a:cubicBezTo>
                    <a:pt x="231" y="8129"/>
                    <a:pt x="0" y="8668"/>
                    <a:pt x="0" y="9208"/>
                  </a:cubicBezTo>
                  <a:lnTo>
                    <a:pt x="0" y="9246"/>
                  </a:lnTo>
                  <a:lnTo>
                    <a:pt x="0" y="9285"/>
                  </a:lnTo>
                  <a:cubicBezTo>
                    <a:pt x="0" y="9824"/>
                    <a:pt x="231" y="10364"/>
                    <a:pt x="655" y="10710"/>
                  </a:cubicBezTo>
                  <a:cubicBezTo>
                    <a:pt x="1503" y="11442"/>
                    <a:pt x="2735" y="11442"/>
                    <a:pt x="3544" y="1071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4"/>
            <p:cNvSpPr/>
            <p:nvPr/>
          </p:nvSpPr>
          <p:spPr>
            <a:xfrm>
              <a:off x="1440125" y="2631150"/>
              <a:ext cx="347725" cy="193625"/>
            </a:xfrm>
            <a:custGeom>
              <a:avLst/>
              <a:gdLst/>
              <a:ahLst/>
              <a:cxnLst/>
              <a:rect l="l" t="t" r="r" b="b"/>
              <a:pathLst>
                <a:path w="13909" h="7745" extrusionOk="0">
                  <a:moveTo>
                    <a:pt x="13909" y="2389"/>
                  </a:moveTo>
                  <a:lnTo>
                    <a:pt x="13909" y="2350"/>
                  </a:lnTo>
                  <a:lnTo>
                    <a:pt x="13909" y="2350"/>
                  </a:lnTo>
                  <a:cubicBezTo>
                    <a:pt x="13909" y="2081"/>
                    <a:pt x="13870" y="1811"/>
                    <a:pt x="13793" y="1541"/>
                  </a:cubicBezTo>
                  <a:cubicBezTo>
                    <a:pt x="13370" y="501"/>
                    <a:pt x="12175" y="0"/>
                    <a:pt x="11135" y="347"/>
                  </a:cubicBezTo>
                  <a:lnTo>
                    <a:pt x="1388" y="3468"/>
                  </a:lnTo>
                  <a:cubicBezTo>
                    <a:pt x="540" y="3737"/>
                    <a:pt x="1" y="4508"/>
                    <a:pt x="1" y="5355"/>
                  </a:cubicBezTo>
                  <a:cubicBezTo>
                    <a:pt x="1" y="5355"/>
                    <a:pt x="1" y="5394"/>
                    <a:pt x="1" y="5394"/>
                  </a:cubicBezTo>
                  <a:cubicBezTo>
                    <a:pt x="1" y="5664"/>
                    <a:pt x="39" y="5933"/>
                    <a:pt x="116" y="6203"/>
                  </a:cubicBezTo>
                  <a:cubicBezTo>
                    <a:pt x="540" y="7205"/>
                    <a:pt x="1696" y="7744"/>
                    <a:pt x="2775" y="7397"/>
                  </a:cubicBezTo>
                  <a:lnTo>
                    <a:pt x="12522" y="4200"/>
                  </a:lnTo>
                  <a:cubicBezTo>
                    <a:pt x="13331" y="3969"/>
                    <a:pt x="13909" y="3237"/>
                    <a:pt x="13909" y="2389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2496725" y="1580350"/>
              <a:ext cx="179175" cy="350600"/>
            </a:xfrm>
            <a:custGeom>
              <a:avLst/>
              <a:gdLst/>
              <a:ahLst/>
              <a:cxnLst/>
              <a:rect l="l" t="t" r="r" b="b"/>
              <a:pathLst>
                <a:path w="7167" h="14024" extrusionOk="0">
                  <a:moveTo>
                    <a:pt x="1503" y="13716"/>
                  </a:moveTo>
                  <a:cubicBezTo>
                    <a:pt x="2582" y="14024"/>
                    <a:pt x="3699" y="13407"/>
                    <a:pt x="4046" y="12367"/>
                  </a:cubicBezTo>
                  <a:lnTo>
                    <a:pt x="7051" y="2813"/>
                  </a:lnTo>
                  <a:cubicBezTo>
                    <a:pt x="7128" y="2620"/>
                    <a:pt x="7166" y="2427"/>
                    <a:pt x="7166" y="2235"/>
                  </a:cubicBezTo>
                  <a:cubicBezTo>
                    <a:pt x="7166" y="1310"/>
                    <a:pt x="6550" y="540"/>
                    <a:pt x="5664" y="309"/>
                  </a:cubicBezTo>
                  <a:cubicBezTo>
                    <a:pt x="4585" y="0"/>
                    <a:pt x="3429" y="578"/>
                    <a:pt x="3082" y="1657"/>
                  </a:cubicBezTo>
                  <a:lnTo>
                    <a:pt x="77" y="11173"/>
                  </a:lnTo>
                  <a:cubicBezTo>
                    <a:pt x="0" y="11366"/>
                    <a:pt x="0" y="11558"/>
                    <a:pt x="0" y="11789"/>
                  </a:cubicBezTo>
                  <a:cubicBezTo>
                    <a:pt x="0" y="12675"/>
                    <a:pt x="617" y="13484"/>
                    <a:pt x="1503" y="13716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1125175" y="1478250"/>
              <a:ext cx="324625" cy="260075"/>
            </a:xfrm>
            <a:custGeom>
              <a:avLst/>
              <a:gdLst/>
              <a:ahLst/>
              <a:cxnLst/>
              <a:rect l="l" t="t" r="r" b="b"/>
              <a:pathLst>
                <a:path w="12985" h="10403" extrusionOk="0">
                  <a:moveTo>
                    <a:pt x="964" y="4161"/>
                  </a:moveTo>
                  <a:lnTo>
                    <a:pt x="9632" y="9786"/>
                  </a:lnTo>
                  <a:cubicBezTo>
                    <a:pt x="10596" y="10403"/>
                    <a:pt x="11867" y="10056"/>
                    <a:pt x="12406" y="9054"/>
                  </a:cubicBezTo>
                  <a:cubicBezTo>
                    <a:pt x="12984" y="8130"/>
                    <a:pt x="12676" y="6897"/>
                    <a:pt x="11751" y="6319"/>
                  </a:cubicBezTo>
                  <a:lnTo>
                    <a:pt x="3083" y="655"/>
                  </a:lnTo>
                  <a:cubicBezTo>
                    <a:pt x="2120" y="1"/>
                    <a:pt x="848" y="347"/>
                    <a:pt x="309" y="1349"/>
                  </a:cubicBezTo>
                  <a:cubicBezTo>
                    <a:pt x="116" y="1657"/>
                    <a:pt x="1" y="2004"/>
                    <a:pt x="1" y="2389"/>
                  </a:cubicBezTo>
                  <a:cubicBezTo>
                    <a:pt x="39" y="3083"/>
                    <a:pt x="386" y="3738"/>
                    <a:pt x="964" y="4161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2071975" y="2651375"/>
              <a:ext cx="317850" cy="267775"/>
            </a:xfrm>
            <a:custGeom>
              <a:avLst/>
              <a:gdLst/>
              <a:ahLst/>
              <a:cxnLst/>
              <a:rect l="l" t="t" r="r" b="b"/>
              <a:pathLst>
                <a:path w="12714" h="10711" extrusionOk="0">
                  <a:moveTo>
                    <a:pt x="11712" y="6242"/>
                  </a:moveTo>
                  <a:lnTo>
                    <a:pt x="3082" y="617"/>
                  </a:lnTo>
                  <a:cubicBezTo>
                    <a:pt x="2119" y="0"/>
                    <a:pt x="809" y="347"/>
                    <a:pt x="270" y="1349"/>
                  </a:cubicBezTo>
                  <a:cubicBezTo>
                    <a:pt x="77" y="1657"/>
                    <a:pt x="0" y="2004"/>
                    <a:pt x="0" y="2351"/>
                  </a:cubicBezTo>
                  <a:lnTo>
                    <a:pt x="0" y="2389"/>
                  </a:lnTo>
                  <a:lnTo>
                    <a:pt x="0" y="2428"/>
                  </a:lnTo>
                  <a:cubicBezTo>
                    <a:pt x="0" y="3121"/>
                    <a:pt x="385" y="3814"/>
                    <a:pt x="963" y="4161"/>
                  </a:cubicBezTo>
                  <a:lnTo>
                    <a:pt x="9593" y="9786"/>
                  </a:lnTo>
                  <a:cubicBezTo>
                    <a:pt x="10903" y="10711"/>
                    <a:pt x="12714" y="9709"/>
                    <a:pt x="12675" y="8091"/>
                  </a:cubicBezTo>
                  <a:lnTo>
                    <a:pt x="12675" y="8014"/>
                  </a:lnTo>
                  <a:cubicBezTo>
                    <a:pt x="12637" y="7282"/>
                    <a:pt x="12290" y="6627"/>
                    <a:pt x="11712" y="6242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2132650" y="1309700"/>
              <a:ext cx="262000" cy="316900"/>
            </a:xfrm>
            <a:custGeom>
              <a:avLst/>
              <a:gdLst/>
              <a:ahLst/>
              <a:cxnLst/>
              <a:rect l="l" t="t" r="r" b="b"/>
              <a:pathLst>
                <a:path w="10480" h="12676" extrusionOk="0">
                  <a:moveTo>
                    <a:pt x="6858" y="11751"/>
                  </a:moveTo>
                  <a:cubicBezTo>
                    <a:pt x="7205" y="12213"/>
                    <a:pt x="7706" y="12521"/>
                    <a:pt x="8245" y="12599"/>
                  </a:cubicBezTo>
                  <a:cubicBezTo>
                    <a:pt x="8746" y="12676"/>
                    <a:pt x="9285" y="12521"/>
                    <a:pt x="9709" y="12175"/>
                  </a:cubicBezTo>
                  <a:cubicBezTo>
                    <a:pt x="10171" y="11828"/>
                    <a:pt x="10480" y="11250"/>
                    <a:pt x="10480" y="10634"/>
                  </a:cubicBezTo>
                  <a:cubicBezTo>
                    <a:pt x="10480" y="10171"/>
                    <a:pt x="10325" y="9709"/>
                    <a:pt x="10056" y="9324"/>
                  </a:cubicBezTo>
                  <a:lnTo>
                    <a:pt x="3622" y="848"/>
                  </a:lnTo>
                  <a:cubicBezTo>
                    <a:pt x="3275" y="424"/>
                    <a:pt x="2774" y="155"/>
                    <a:pt x="2235" y="78"/>
                  </a:cubicBezTo>
                  <a:cubicBezTo>
                    <a:pt x="1734" y="0"/>
                    <a:pt x="1195" y="116"/>
                    <a:pt x="809" y="424"/>
                  </a:cubicBezTo>
                  <a:cubicBezTo>
                    <a:pt x="309" y="848"/>
                    <a:pt x="0" y="1426"/>
                    <a:pt x="0" y="2081"/>
                  </a:cubicBezTo>
                  <a:cubicBezTo>
                    <a:pt x="39" y="2505"/>
                    <a:pt x="193" y="2967"/>
                    <a:pt x="424" y="3314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4072450" y="3022175"/>
              <a:ext cx="157975" cy="352550"/>
            </a:xfrm>
            <a:custGeom>
              <a:avLst/>
              <a:gdLst/>
              <a:ahLst/>
              <a:cxnLst/>
              <a:rect l="l" t="t" r="r" b="b"/>
              <a:pathLst>
                <a:path w="6319" h="14102" extrusionOk="0">
                  <a:moveTo>
                    <a:pt x="4701" y="194"/>
                  </a:moveTo>
                  <a:cubicBezTo>
                    <a:pt x="3622" y="1"/>
                    <a:pt x="2543" y="656"/>
                    <a:pt x="2235" y="1696"/>
                  </a:cubicBezTo>
                  <a:lnTo>
                    <a:pt x="0" y="11443"/>
                  </a:lnTo>
                  <a:lnTo>
                    <a:pt x="0" y="11867"/>
                  </a:lnTo>
                  <a:cubicBezTo>
                    <a:pt x="0" y="12830"/>
                    <a:pt x="655" y="13678"/>
                    <a:pt x="1619" y="13870"/>
                  </a:cubicBezTo>
                  <a:cubicBezTo>
                    <a:pt x="2697" y="14102"/>
                    <a:pt x="3815" y="13408"/>
                    <a:pt x="4084" y="12329"/>
                  </a:cubicBezTo>
                  <a:lnTo>
                    <a:pt x="6280" y="2582"/>
                  </a:lnTo>
                  <a:cubicBezTo>
                    <a:pt x="6319" y="2467"/>
                    <a:pt x="6319" y="2313"/>
                    <a:pt x="6319" y="2158"/>
                  </a:cubicBezTo>
                  <a:cubicBezTo>
                    <a:pt x="6319" y="1195"/>
                    <a:pt x="5625" y="386"/>
                    <a:pt x="4701" y="1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6336825" y="1443575"/>
              <a:ext cx="328475" cy="224450"/>
            </a:xfrm>
            <a:custGeom>
              <a:avLst/>
              <a:gdLst/>
              <a:ahLst/>
              <a:cxnLst/>
              <a:rect l="l" t="t" r="r" b="b"/>
              <a:pathLst>
                <a:path w="13139" h="8978" extrusionOk="0">
                  <a:moveTo>
                    <a:pt x="10210" y="501"/>
                  </a:moveTo>
                  <a:lnTo>
                    <a:pt x="1157" y="4816"/>
                  </a:lnTo>
                  <a:cubicBezTo>
                    <a:pt x="463" y="5163"/>
                    <a:pt x="39" y="5818"/>
                    <a:pt x="1" y="6589"/>
                  </a:cubicBezTo>
                  <a:cubicBezTo>
                    <a:pt x="78" y="6897"/>
                    <a:pt x="155" y="7244"/>
                    <a:pt x="271" y="7552"/>
                  </a:cubicBezTo>
                  <a:cubicBezTo>
                    <a:pt x="771" y="8553"/>
                    <a:pt x="2004" y="8977"/>
                    <a:pt x="3044" y="8515"/>
                  </a:cubicBezTo>
                  <a:lnTo>
                    <a:pt x="12060" y="4161"/>
                  </a:lnTo>
                  <a:cubicBezTo>
                    <a:pt x="12715" y="3853"/>
                    <a:pt x="13138" y="3160"/>
                    <a:pt x="13138" y="2428"/>
                  </a:cubicBezTo>
                  <a:cubicBezTo>
                    <a:pt x="13138" y="2081"/>
                    <a:pt x="13061" y="1773"/>
                    <a:pt x="12907" y="1465"/>
                  </a:cubicBezTo>
                  <a:cubicBezTo>
                    <a:pt x="12406" y="463"/>
                    <a:pt x="11212" y="1"/>
                    <a:pt x="10210" y="501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4556925" y="1446475"/>
              <a:ext cx="329425" cy="228275"/>
            </a:xfrm>
            <a:custGeom>
              <a:avLst/>
              <a:gdLst/>
              <a:ahLst/>
              <a:cxnLst/>
              <a:rect l="l" t="t" r="r" b="b"/>
              <a:pathLst>
                <a:path w="13177" h="9131" extrusionOk="0">
                  <a:moveTo>
                    <a:pt x="2967" y="8553"/>
                  </a:moveTo>
                  <a:lnTo>
                    <a:pt x="12020" y="4200"/>
                  </a:lnTo>
                  <a:cubicBezTo>
                    <a:pt x="12714" y="3891"/>
                    <a:pt x="13176" y="3159"/>
                    <a:pt x="13138" y="2389"/>
                  </a:cubicBezTo>
                  <a:cubicBezTo>
                    <a:pt x="13099" y="2042"/>
                    <a:pt x="13022" y="1695"/>
                    <a:pt x="12907" y="1426"/>
                  </a:cubicBezTo>
                  <a:cubicBezTo>
                    <a:pt x="12367" y="424"/>
                    <a:pt x="11211" y="0"/>
                    <a:pt x="10171" y="463"/>
                  </a:cubicBezTo>
                  <a:lnTo>
                    <a:pt x="1156" y="4777"/>
                  </a:lnTo>
                  <a:cubicBezTo>
                    <a:pt x="463" y="5124"/>
                    <a:pt x="0" y="5818"/>
                    <a:pt x="0" y="6627"/>
                  </a:cubicBezTo>
                  <a:cubicBezTo>
                    <a:pt x="39" y="8129"/>
                    <a:pt x="1580" y="9131"/>
                    <a:pt x="2967" y="8553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4"/>
            <p:cNvSpPr/>
            <p:nvPr/>
          </p:nvSpPr>
          <p:spPr>
            <a:xfrm>
              <a:off x="5823475" y="1788375"/>
              <a:ext cx="256225" cy="322700"/>
            </a:xfrm>
            <a:custGeom>
              <a:avLst/>
              <a:gdLst/>
              <a:ahLst/>
              <a:cxnLst/>
              <a:rect l="l" t="t" r="r" b="b"/>
              <a:pathLst>
                <a:path w="10249" h="12908" extrusionOk="0">
                  <a:moveTo>
                    <a:pt x="10248" y="10557"/>
                  </a:moveTo>
                  <a:cubicBezTo>
                    <a:pt x="10248" y="10095"/>
                    <a:pt x="10094" y="9633"/>
                    <a:pt x="9825" y="9286"/>
                  </a:cubicBezTo>
                  <a:lnTo>
                    <a:pt x="3583" y="1041"/>
                  </a:lnTo>
                  <a:cubicBezTo>
                    <a:pt x="2851" y="155"/>
                    <a:pt x="1541" y="1"/>
                    <a:pt x="694" y="733"/>
                  </a:cubicBezTo>
                  <a:cubicBezTo>
                    <a:pt x="270" y="1118"/>
                    <a:pt x="39" y="1658"/>
                    <a:pt x="0" y="2197"/>
                  </a:cubicBezTo>
                  <a:lnTo>
                    <a:pt x="0" y="2351"/>
                  </a:lnTo>
                  <a:cubicBezTo>
                    <a:pt x="0" y="2813"/>
                    <a:pt x="154" y="3276"/>
                    <a:pt x="424" y="3622"/>
                  </a:cubicBezTo>
                  <a:lnTo>
                    <a:pt x="6627" y="11829"/>
                  </a:lnTo>
                  <a:cubicBezTo>
                    <a:pt x="7320" y="12792"/>
                    <a:pt x="8669" y="12907"/>
                    <a:pt x="9516" y="12137"/>
                  </a:cubicBezTo>
                  <a:cubicBezTo>
                    <a:pt x="9979" y="11713"/>
                    <a:pt x="10248" y="11135"/>
                    <a:pt x="10248" y="10557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4"/>
            <p:cNvSpPr/>
            <p:nvPr/>
          </p:nvSpPr>
          <p:spPr>
            <a:xfrm>
              <a:off x="6242450" y="3035675"/>
              <a:ext cx="317875" cy="269700"/>
            </a:xfrm>
            <a:custGeom>
              <a:avLst/>
              <a:gdLst/>
              <a:ahLst/>
              <a:cxnLst/>
              <a:rect l="l" t="t" r="r" b="b"/>
              <a:pathLst>
                <a:path w="12715" h="10788" extrusionOk="0">
                  <a:moveTo>
                    <a:pt x="11866" y="6935"/>
                  </a:moveTo>
                  <a:lnTo>
                    <a:pt x="3314" y="963"/>
                  </a:lnTo>
                  <a:cubicBezTo>
                    <a:pt x="1965" y="0"/>
                    <a:pt x="39" y="925"/>
                    <a:pt x="0" y="2620"/>
                  </a:cubicBezTo>
                  <a:cubicBezTo>
                    <a:pt x="39" y="3237"/>
                    <a:pt x="347" y="3853"/>
                    <a:pt x="848" y="4238"/>
                  </a:cubicBezTo>
                  <a:lnTo>
                    <a:pt x="9401" y="10133"/>
                  </a:lnTo>
                  <a:cubicBezTo>
                    <a:pt x="10325" y="10788"/>
                    <a:pt x="11558" y="10634"/>
                    <a:pt x="12290" y="9786"/>
                  </a:cubicBezTo>
                  <a:cubicBezTo>
                    <a:pt x="12560" y="9401"/>
                    <a:pt x="12714" y="9015"/>
                    <a:pt x="12714" y="8553"/>
                  </a:cubicBezTo>
                  <a:cubicBezTo>
                    <a:pt x="12714" y="7937"/>
                    <a:pt x="12406" y="7320"/>
                    <a:pt x="11866" y="6935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4"/>
            <p:cNvSpPr/>
            <p:nvPr/>
          </p:nvSpPr>
          <p:spPr>
            <a:xfrm>
              <a:off x="3816250" y="1854850"/>
              <a:ext cx="361200" cy="119450"/>
            </a:xfrm>
            <a:custGeom>
              <a:avLst/>
              <a:gdLst/>
              <a:ahLst/>
              <a:cxnLst/>
              <a:rect l="l" t="t" r="r" b="b"/>
              <a:pathLst>
                <a:path w="14448" h="4778" extrusionOk="0">
                  <a:moveTo>
                    <a:pt x="14448" y="2851"/>
                  </a:moveTo>
                  <a:lnTo>
                    <a:pt x="14448" y="2504"/>
                  </a:lnTo>
                  <a:cubicBezTo>
                    <a:pt x="14448" y="1464"/>
                    <a:pt x="13600" y="655"/>
                    <a:pt x="12599" y="617"/>
                  </a:cubicBezTo>
                  <a:lnTo>
                    <a:pt x="2235" y="77"/>
                  </a:lnTo>
                  <a:cubicBezTo>
                    <a:pt x="1118" y="0"/>
                    <a:pt x="116" y="809"/>
                    <a:pt x="0" y="1927"/>
                  </a:cubicBezTo>
                  <a:lnTo>
                    <a:pt x="0" y="2196"/>
                  </a:lnTo>
                  <a:cubicBezTo>
                    <a:pt x="0" y="3236"/>
                    <a:pt x="809" y="4123"/>
                    <a:pt x="1888" y="4161"/>
                  </a:cubicBezTo>
                  <a:lnTo>
                    <a:pt x="12252" y="4662"/>
                  </a:lnTo>
                  <a:cubicBezTo>
                    <a:pt x="13331" y="4778"/>
                    <a:pt x="14332" y="3968"/>
                    <a:pt x="14448" y="28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4"/>
            <p:cNvSpPr/>
            <p:nvPr/>
          </p:nvSpPr>
          <p:spPr>
            <a:xfrm>
              <a:off x="5072200" y="1910700"/>
              <a:ext cx="316900" cy="261050"/>
            </a:xfrm>
            <a:custGeom>
              <a:avLst/>
              <a:gdLst/>
              <a:ahLst/>
              <a:cxnLst/>
              <a:rect l="l" t="t" r="r" b="b"/>
              <a:pathLst>
                <a:path w="12676" h="10442" extrusionOk="0">
                  <a:moveTo>
                    <a:pt x="11790" y="6512"/>
                  </a:moveTo>
                  <a:lnTo>
                    <a:pt x="3276" y="617"/>
                  </a:lnTo>
                  <a:cubicBezTo>
                    <a:pt x="2312" y="1"/>
                    <a:pt x="1080" y="193"/>
                    <a:pt x="386" y="1041"/>
                  </a:cubicBezTo>
                  <a:cubicBezTo>
                    <a:pt x="116" y="1388"/>
                    <a:pt x="1" y="1812"/>
                    <a:pt x="1" y="2235"/>
                  </a:cubicBezTo>
                  <a:cubicBezTo>
                    <a:pt x="1" y="2890"/>
                    <a:pt x="309" y="3507"/>
                    <a:pt x="848" y="3853"/>
                  </a:cubicBezTo>
                  <a:lnTo>
                    <a:pt x="9324" y="9748"/>
                  </a:lnTo>
                  <a:cubicBezTo>
                    <a:pt x="10249" y="10441"/>
                    <a:pt x="11559" y="10249"/>
                    <a:pt x="12214" y="9324"/>
                  </a:cubicBezTo>
                  <a:cubicBezTo>
                    <a:pt x="12522" y="9016"/>
                    <a:pt x="12676" y="8592"/>
                    <a:pt x="12637" y="8130"/>
                  </a:cubicBezTo>
                  <a:cubicBezTo>
                    <a:pt x="12676" y="7475"/>
                    <a:pt x="12329" y="6858"/>
                    <a:pt x="11790" y="65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4"/>
            <p:cNvSpPr/>
            <p:nvPr/>
          </p:nvSpPr>
          <p:spPr>
            <a:xfrm>
              <a:off x="5102075" y="3120425"/>
              <a:ext cx="164725" cy="356400"/>
            </a:xfrm>
            <a:custGeom>
              <a:avLst/>
              <a:gdLst/>
              <a:ahLst/>
              <a:cxnLst/>
              <a:rect l="l" t="t" r="r" b="b"/>
              <a:pathLst>
                <a:path w="6589" h="14256" extrusionOk="0">
                  <a:moveTo>
                    <a:pt x="4045" y="1773"/>
                  </a:moveTo>
                  <a:cubicBezTo>
                    <a:pt x="3776" y="694"/>
                    <a:pt x="2658" y="1"/>
                    <a:pt x="1580" y="270"/>
                  </a:cubicBezTo>
                  <a:cubicBezTo>
                    <a:pt x="694" y="424"/>
                    <a:pt x="39" y="1195"/>
                    <a:pt x="0" y="2081"/>
                  </a:cubicBezTo>
                  <a:lnTo>
                    <a:pt x="0" y="2197"/>
                  </a:lnTo>
                  <a:cubicBezTo>
                    <a:pt x="0" y="2351"/>
                    <a:pt x="0" y="2505"/>
                    <a:pt x="77" y="2697"/>
                  </a:cubicBezTo>
                  <a:lnTo>
                    <a:pt x="2466" y="12483"/>
                  </a:lnTo>
                  <a:cubicBezTo>
                    <a:pt x="2774" y="13562"/>
                    <a:pt x="3853" y="14255"/>
                    <a:pt x="4970" y="13986"/>
                  </a:cubicBezTo>
                  <a:cubicBezTo>
                    <a:pt x="5895" y="13832"/>
                    <a:pt x="6588" y="12984"/>
                    <a:pt x="6588" y="12021"/>
                  </a:cubicBezTo>
                  <a:cubicBezTo>
                    <a:pt x="6588" y="11867"/>
                    <a:pt x="6550" y="11674"/>
                    <a:pt x="6511" y="11520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4"/>
            <p:cNvSpPr/>
            <p:nvPr/>
          </p:nvSpPr>
          <p:spPr>
            <a:xfrm>
              <a:off x="3566800" y="3481600"/>
              <a:ext cx="214800" cy="339075"/>
            </a:xfrm>
            <a:custGeom>
              <a:avLst/>
              <a:gdLst/>
              <a:ahLst/>
              <a:cxnLst/>
              <a:rect l="l" t="t" r="r" b="b"/>
              <a:pathLst>
                <a:path w="8592" h="13563" extrusionOk="0">
                  <a:moveTo>
                    <a:pt x="3968" y="1426"/>
                  </a:moveTo>
                  <a:cubicBezTo>
                    <a:pt x="3467" y="425"/>
                    <a:pt x="2273" y="1"/>
                    <a:pt x="1233" y="463"/>
                  </a:cubicBezTo>
                  <a:cubicBezTo>
                    <a:pt x="539" y="810"/>
                    <a:pt x="39" y="1503"/>
                    <a:pt x="0" y="2274"/>
                  </a:cubicBezTo>
                  <a:cubicBezTo>
                    <a:pt x="0" y="2582"/>
                    <a:pt x="77" y="2852"/>
                    <a:pt x="231" y="3122"/>
                  </a:cubicBezTo>
                  <a:lnTo>
                    <a:pt x="4700" y="12175"/>
                  </a:lnTo>
                  <a:cubicBezTo>
                    <a:pt x="5201" y="13138"/>
                    <a:pt x="6395" y="13562"/>
                    <a:pt x="7397" y="13138"/>
                  </a:cubicBezTo>
                  <a:cubicBezTo>
                    <a:pt x="8129" y="12830"/>
                    <a:pt x="8591" y="12098"/>
                    <a:pt x="8591" y="11328"/>
                  </a:cubicBezTo>
                  <a:cubicBezTo>
                    <a:pt x="8591" y="11251"/>
                    <a:pt x="8591" y="11212"/>
                    <a:pt x="8591" y="11135"/>
                  </a:cubicBezTo>
                  <a:cubicBezTo>
                    <a:pt x="8591" y="10904"/>
                    <a:pt x="8514" y="10673"/>
                    <a:pt x="8399" y="1048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6045000" y="2364350"/>
              <a:ext cx="215775" cy="339050"/>
            </a:xfrm>
            <a:custGeom>
              <a:avLst/>
              <a:gdLst/>
              <a:ahLst/>
              <a:cxnLst/>
              <a:rect l="l" t="t" r="r" b="b"/>
              <a:pathLst>
                <a:path w="8631" h="13562" extrusionOk="0">
                  <a:moveTo>
                    <a:pt x="8630" y="11250"/>
                  </a:moveTo>
                  <a:cubicBezTo>
                    <a:pt x="8592" y="10942"/>
                    <a:pt x="8553" y="10672"/>
                    <a:pt x="8438" y="10403"/>
                  </a:cubicBezTo>
                  <a:lnTo>
                    <a:pt x="3969" y="1388"/>
                  </a:lnTo>
                  <a:cubicBezTo>
                    <a:pt x="3468" y="424"/>
                    <a:pt x="2273" y="1"/>
                    <a:pt x="1272" y="424"/>
                  </a:cubicBezTo>
                  <a:cubicBezTo>
                    <a:pt x="501" y="694"/>
                    <a:pt x="0" y="1465"/>
                    <a:pt x="0" y="2274"/>
                  </a:cubicBezTo>
                  <a:cubicBezTo>
                    <a:pt x="39" y="2582"/>
                    <a:pt x="116" y="2852"/>
                    <a:pt x="232" y="3121"/>
                  </a:cubicBezTo>
                  <a:lnTo>
                    <a:pt x="4701" y="12175"/>
                  </a:lnTo>
                  <a:cubicBezTo>
                    <a:pt x="5240" y="13138"/>
                    <a:pt x="6396" y="13562"/>
                    <a:pt x="7397" y="13138"/>
                  </a:cubicBezTo>
                  <a:cubicBezTo>
                    <a:pt x="8168" y="12791"/>
                    <a:pt x="8630" y="12059"/>
                    <a:pt x="8630" y="1125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5174300" y="1392525"/>
              <a:ext cx="316900" cy="166650"/>
            </a:xfrm>
            <a:custGeom>
              <a:avLst/>
              <a:gdLst/>
              <a:ahLst/>
              <a:cxnLst/>
              <a:rect l="l" t="t" r="r" b="b"/>
              <a:pathLst>
                <a:path w="12676" h="6666" extrusionOk="0">
                  <a:moveTo>
                    <a:pt x="848" y="6473"/>
                  </a:moveTo>
                  <a:cubicBezTo>
                    <a:pt x="1233" y="6666"/>
                    <a:pt x="1657" y="6666"/>
                    <a:pt x="2081" y="6512"/>
                  </a:cubicBezTo>
                  <a:lnTo>
                    <a:pt x="11559" y="3198"/>
                  </a:lnTo>
                  <a:cubicBezTo>
                    <a:pt x="12213" y="2967"/>
                    <a:pt x="12676" y="2351"/>
                    <a:pt x="12637" y="1619"/>
                  </a:cubicBezTo>
                  <a:cubicBezTo>
                    <a:pt x="12637" y="1503"/>
                    <a:pt x="12599" y="1349"/>
                    <a:pt x="12599" y="1157"/>
                  </a:cubicBezTo>
                  <a:cubicBezTo>
                    <a:pt x="12445" y="771"/>
                    <a:pt x="12175" y="425"/>
                    <a:pt x="11790" y="193"/>
                  </a:cubicBezTo>
                  <a:cubicBezTo>
                    <a:pt x="11404" y="39"/>
                    <a:pt x="10981" y="1"/>
                    <a:pt x="10595" y="116"/>
                  </a:cubicBezTo>
                  <a:lnTo>
                    <a:pt x="1118" y="3468"/>
                  </a:lnTo>
                  <a:cubicBezTo>
                    <a:pt x="424" y="3699"/>
                    <a:pt x="1" y="4316"/>
                    <a:pt x="1" y="5009"/>
                  </a:cubicBezTo>
                  <a:cubicBezTo>
                    <a:pt x="1" y="5163"/>
                    <a:pt x="1" y="5317"/>
                    <a:pt x="78" y="5510"/>
                  </a:cubicBezTo>
                  <a:cubicBezTo>
                    <a:pt x="193" y="5895"/>
                    <a:pt x="463" y="6242"/>
                    <a:pt x="848" y="6473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5460350" y="2740950"/>
              <a:ext cx="321725" cy="262950"/>
            </a:xfrm>
            <a:custGeom>
              <a:avLst/>
              <a:gdLst/>
              <a:ahLst/>
              <a:cxnLst/>
              <a:rect l="l" t="t" r="r" b="b"/>
              <a:pathLst>
                <a:path w="12869" h="10518" extrusionOk="0">
                  <a:moveTo>
                    <a:pt x="9286" y="655"/>
                  </a:moveTo>
                  <a:lnTo>
                    <a:pt x="849" y="6665"/>
                  </a:lnTo>
                  <a:cubicBezTo>
                    <a:pt x="309" y="7012"/>
                    <a:pt x="1" y="7629"/>
                    <a:pt x="1" y="8283"/>
                  </a:cubicBezTo>
                  <a:cubicBezTo>
                    <a:pt x="39" y="8746"/>
                    <a:pt x="194" y="9131"/>
                    <a:pt x="425" y="9478"/>
                  </a:cubicBezTo>
                  <a:cubicBezTo>
                    <a:pt x="1157" y="10364"/>
                    <a:pt x="2428" y="10518"/>
                    <a:pt x="3314" y="9863"/>
                  </a:cubicBezTo>
                  <a:lnTo>
                    <a:pt x="11751" y="3853"/>
                  </a:lnTo>
                  <a:cubicBezTo>
                    <a:pt x="12676" y="3198"/>
                    <a:pt x="12869" y="1888"/>
                    <a:pt x="12175" y="1002"/>
                  </a:cubicBezTo>
                  <a:cubicBezTo>
                    <a:pt x="11482" y="154"/>
                    <a:pt x="10210" y="0"/>
                    <a:pt x="9286" y="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6772175" y="2597425"/>
              <a:ext cx="282250" cy="312100"/>
            </a:xfrm>
            <a:custGeom>
              <a:avLst/>
              <a:gdLst/>
              <a:ahLst/>
              <a:cxnLst/>
              <a:rect l="l" t="t" r="r" b="b"/>
              <a:pathLst>
                <a:path w="11290" h="12484" extrusionOk="0">
                  <a:moveTo>
                    <a:pt x="7706" y="1426"/>
                  </a:moveTo>
                  <a:lnTo>
                    <a:pt x="656" y="8207"/>
                  </a:lnTo>
                  <a:cubicBezTo>
                    <a:pt x="232" y="8592"/>
                    <a:pt x="1" y="9132"/>
                    <a:pt x="1" y="9710"/>
                  </a:cubicBezTo>
                  <a:cubicBezTo>
                    <a:pt x="39" y="11559"/>
                    <a:pt x="2197" y="12483"/>
                    <a:pt x="3545" y="11212"/>
                  </a:cubicBezTo>
                  <a:lnTo>
                    <a:pt x="10596" y="4431"/>
                  </a:lnTo>
                  <a:cubicBezTo>
                    <a:pt x="11019" y="4046"/>
                    <a:pt x="11251" y="3545"/>
                    <a:pt x="11289" y="2967"/>
                  </a:cubicBezTo>
                  <a:cubicBezTo>
                    <a:pt x="11289" y="1388"/>
                    <a:pt x="9286" y="1"/>
                    <a:pt x="7706" y="142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687175" y="1308725"/>
              <a:ext cx="276450" cy="314975"/>
            </a:xfrm>
            <a:custGeom>
              <a:avLst/>
              <a:gdLst/>
              <a:ahLst/>
              <a:cxnLst/>
              <a:rect l="l" t="t" r="r" b="b"/>
              <a:pathLst>
                <a:path w="11058" h="12599" extrusionOk="0">
                  <a:moveTo>
                    <a:pt x="7514" y="11212"/>
                  </a:moveTo>
                  <a:cubicBezTo>
                    <a:pt x="9055" y="12599"/>
                    <a:pt x="11058" y="11212"/>
                    <a:pt x="11058" y="9632"/>
                  </a:cubicBezTo>
                  <a:cubicBezTo>
                    <a:pt x="11058" y="9132"/>
                    <a:pt x="10827" y="8631"/>
                    <a:pt x="10480" y="8284"/>
                  </a:cubicBezTo>
                  <a:lnTo>
                    <a:pt x="3545" y="1311"/>
                  </a:lnTo>
                  <a:cubicBezTo>
                    <a:pt x="2235" y="1"/>
                    <a:pt x="1" y="926"/>
                    <a:pt x="1" y="2775"/>
                  </a:cubicBezTo>
                  <a:cubicBezTo>
                    <a:pt x="1" y="3353"/>
                    <a:pt x="232" y="3892"/>
                    <a:pt x="656" y="4277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4305525" y="2190975"/>
              <a:ext cx="104050" cy="382400"/>
            </a:xfrm>
            <a:custGeom>
              <a:avLst/>
              <a:gdLst/>
              <a:ahLst/>
              <a:cxnLst/>
              <a:rect l="l" t="t" r="r" b="b"/>
              <a:pathLst>
                <a:path w="4162" h="15296" extrusionOk="0">
                  <a:moveTo>
                    <a:pt x="1" y="2698"/>
                  </a:moveTo>
                  <a:lnTo>
                    <a:pt x="1" y="12522"/>
                  </a:lnTo>
                  <a:cubicBezTo>
                    <a:pt x="1" y="15296"/>
                    <a:pt x="4162" y="15296"/>
                    <a:pt x="4162" y="12522"/>
                  </a:cubicBezTo>
                  <a:lnTo>
                    <a:pt x="4162" y="2698"/>
                  </a:lnTo>
                  <a:cubicBezTo>
                    <a:pt x="4162" y="1"/>
                    <a:pt x="1" y="1"/>
                    <a:pt x="1" y="2698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441350" y="2942250"/>
              <a:ext cx="340975" cy="211925"/>
            </a:xfrm>
            <a:custGeom>
              <a:avLst/>
              <a:gdLst/>
              <a:ahLst/>
              <a:cxnLst/>
              <a:rect l="l" t="t" r="r" b="b"/>
              <a:pathLst>
                <a:path w="13639" h="8477" extrusionOk="0">
                  <a:moveTo>
                    <a:pt x="2697" y="8091"/>
                  </a:moveTo>
                  <a:lnTo>
                    <a:pt x="12290" y="4277"/>
                  </a:lnTo>
                  <a:cubicBezTo>
                    <a:pt x="13099" y="4007"/>
                    <a:pt x="13638" y="3275"/>
                    <a:pt x="13600" y="2427"/>
                  </a:cubicBezTo>
                  <a:lnTo>
                    <a:pt x="13600" y="2273"/>
                  </a:lnTo>
                  <a:cubicBezTo>
                    <a:pt x="13638" y="2235"/>
                    <a:pt x="13638" y="2158"/>
                    <a:pt x="13638" y="2081"/>
                  </a:cubicBezTo>
                  <a:cubicBezTo>
                    <a:pt x="13638" y="1927"/>
                    <a:pt x="13600" y="1773"/>
                    <a:pt x="13561" y="1618"/>
                  </a:cubicBezTo>
                  <a:cubicBezTo>
                    <a:pt x="13215" y="540"/>
                    <a:pt x="12020" y="0"/>
                    <a:pt x="10980" y="424"/>
                  </a:cubicBezTo>
                  <a:lnTo>
                    <a:pt x="1387" y="4161"/>
                  </a:lnTo>
                  <a:cubicBezTo>
                    <a:pt x="578" y="4508"/>
                    <a:pt x="39" y="5278"/>
                    <a:pt x="0" y="6164"/>
                  </a:cubicBezTo>
                  <a:cubicBezTo>
                    <a:pt x="0" y="6357"/>
                    <a:pt x="39" y="6588"/>
                    <a:pt x="116" y="6819"/>
                  </a:cubicBezTo>
                  <a:cubicBezTo>
                    <a:pt x="462" y="7898"/>
                    <a:pt x="1657" y="8476"/>
                    <a:pt x="2697" y="809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3561000" y="2391325"/>
              <a:ext cx="303425" cy="284150"/>
            </a:xfrm>
            <a:custGeom>
              <a:avLst/>
              <a:gdLst/>
              <a:ahLst/>
              <a:cxnLst/>
              <a:rect l="l" t="t" r="r" b="b"/>
              <a:pathLst>
                <a:path w="12137" h="11366" extrusionOk="0">
                  <a:moveTo>
                    <a:pt x="3777" y="732"/>
                  </a:moveTo>
                  <a:cubicBezTo>
                    <a:pt x="2929" y="0"/>
                    <a:pt x="1696" y="0"/>
                    <a:pt x="887" y="732"/>
                  </a:cubicBezTo>
                  <a:cubicBezTo>
                    <a:pt x="1" y="1503"/>
                    <a:pt x="1" y="2851"/>
                    <a:pt x="887" y="3622"/>
                  </a:cubicBezTo>
                  <a:lnTo>
                    <a:pt x="8400" y="10672"/>
                  </a:lnTo>
                  <a:cubicBezTo>
                    <a:pt x="9247" y="11366"/>
                    <a:pt x="10480" y="11366"/>
                    <a:pt x="11289" y="10672"/>
                  </a:cubicBezTo>
                  <a:cubicBezTo>
                    <a:pt x="12137" y="9863"/>
                    <a:pt x="12137" y="8553"/>
                    <a:pt x="11289" y="77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4767850" y="2364350"/>
              <a:ext cx="347725" cy="192650"/>
            </a:xfrm>
            <a:custGeom>
              <a:avLst/>
              <a:gdLst/>
              <a:ahLst/>
              <a:cxnLst/>
              <a:rect l="l" t="t" r="r" b="b"/>
              <a:pathLst>
                <a:path w="13909" h="7706" extrusionOk="0">
                  <a:moveTo>
                    <a:pt x="13908" y="5356"/>
                  </a:moveTo>
                  <a:cubicBezTo>
                    <a:pt x="13908" y="4508"/>
                    <a:pt x="13369" y="3776"/>
                    <a:pt x="12522" y="3545"/>
                  </a:cubicBezTo>
                  <a:lnTo>
                    <a:pt x="2774" y="347"/>
                  </a:lnTo>
                  <a:cubicBezTo>
                    <a:pt x="1696" y="1"/>
                    <a:pt x="578" y="540"/>
                    <a:pt x="116" y="1542"/>
                  </a:cubicBezTo>
                  <a:cubicBezTo>
                    <a:pt x="39" y="1811"/>
                    <a:pt x="0" y="2081"/>
                    <a:pt x="0" y="2351"/>
                  </a:cubicBezTo>
                  <a:cubicBezTo>
                    <a:pt x="0" y="3198"/>
                    <a:pt x="578" y="3930"/>
                    <a:pt x="1387" y="4200"/>
                  </a:cubicBezTo>
                  <a:lnTo>
                    <a:pt x="11135" y="7321"/>
                  </a:lnTo>
                  <a:cubicBezTo>
                    <a:pt x="12213" y="7706"/>
                    <a:pt x="13369" y="7166"/>
                    <a:pt x="13793" y="6126"/>
                  </a:cubicBezTo>
                  <a:cubicBezTo>
                    <a:pt x="13870" y="5895"/>
                    <a:pt x="13908" y="5625"/>
                    <a:pt x="13908" y="5356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6277125" y="3820650"/>
              <a:ext cx="180125" cy="350600"/>
            </a:xfrm>
            <a:custGeom>
              <a:avLst/>
              <a:gdLst/>
              <a:ahLst/>
              <a:cxnLst/>
              <a:rect l="l" t="t" r="r" b="b"/>
              <a:pathLst>
                <a:path w="7205" h="14024" extrusionOk="0">
                  <a:moveTo>
                    <a:pt x="4046" y="1618"/>
                  </a:moveTo>
                  <a:cubicBezTo>
                    <a:pt x="3699" y="578"/>
                    <a:pt x="2582" y="0"/>
                    <a:pt x="1503" y="270"/>
                  </a:cubicBezTo>
                  <a:cubicBezTo>
                    <a:pt x="617" y="501"/>
                    <a:pt x="0" y="1310"/>
                    <a:pt x="0" y="2196"/>
                  </a:cubicBezTo>
                  <a:cubicBezTo>
                    <a:pt x="0" y="2427"/>
                    <a:pt x="0" y="2620"/>
                    <a:pt x="77" y="2813"/>
                  </a:cubicBezTo>
                  <a:lnTo>
                    <a:pt x="3082" y="12329"/>
                  </a:lnTo>
                  <a:cubicBezTo>
                    <a:pt x="3429" y="13407"/>
                    <a:pt x="4585" y="14024"/>
                    <a:pt x="5702" y="13754"/>
                  </a:cubicBezTo>
                  <a:cubicBezTo>
                    <a:pt x="6550" y="13484"/>
                    <a:pt x="7166" y="12714"/>
                    <a:pt x="7205" y="11828"/>
                  </a:cubicBezTo>
                  <a:cubicBezTo>
                    <a:pt x="7166" y="11597"/>
                    <a:pt x="7128" y="11404"/>
                    <a:pt x="7089" y="11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4479875" y="3612600"/>
              <a:ext cx="317850" cy="260075"/>
            </a:xfrm>
            <a:custGeom>
              <a:avLst/>
              <a:gdLst/>
              <a:ahLst/>
              <a:cxnLst/>
              <a:rect l="l" t="t" r="r" b="b"/>
              <a:pathLst>
                <a:path w="12714" h="10403" extrusionOk="0">
                  <a:moveTo>
                    <a:pt x="9632" y="617"/>
                  </a:moveTo>
                  <a:lnTo>
                    <a:pt x="963" y="6242"/>
                  </a:lnTo>
                  <a:cubicBezTo>
                    <a:pt x="385" y="6666"/>
                    <a:pt x="39" y="7320"/>
                    <a:pt x="0" y="8052"/>
                  </a:cubicBezTo>
                  <a:cubicBezTo>
                    <a:pt x="0" y="8399"/>
                    <a:pt x="116" y="8746"/>
                    <a:pt x="308" y="9054"/>
                  </a:cubicBezTo>
                  <a:cubicBezTo>
                    <a:pt x="809" y="10094"/>
                    <a:pt x="2119" y="10403"/>
                    <a:pt x="3082" y="9786"/>
                  </a:cubicBezTo>
                  <a:lnTo>
                    <a:pt x="11751" y="4123"/>
                  </a:lnTo>
                  <a:cubicBezTo>
                    <a:pt x="12329" y="3738"/>
                    <a:pt x="12714" y="3083"/>
                    <a:pt x="12714" y="2389"/>
                  </a:cubicBezTo>
                  <a:cubicBezTo>
                    <a:pt x="12675" y="2004"/>
                    <a:pt x="12598" y="1657"/>
                    <a:pt x="12406" y="1349"/>
                  </a:cubicBezTo>
                  <a:cubicBezTo>
                    <a:pt x="11866" y="347"/>
                    <a:pt x="10595" y="1"/>
                    <a:pt x="9632" y="617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5433400" y="2190025"/>
              <a:ext cx="316900" cy="259100"/>
            </a:xfrm>
            <a:custGeom>
              <a:avLst/>
              <a:gdLst/>
              <a:ahLst/>
              <a:cxnLst/>
              <a:rect l="l" t="t" r="r" b="b"/>
              <a:pathLst>
                <a:path w="12676" h="10364" extrusionOk="0">
                  <a:moveTo>
                    <a:pt x="11712" y="4161"/>
                  </a:moveTo>
                  <a:cubicBezTo>
                    <a:pt x="12290" y="3737"/>
                    <a:pt x="12675" y="3044"/>
                    <a:pt x="12675" y="2350"/>
                  </a:cubicBezTo>
                  <a:cubicBezTo>
                    <a:pt x="12675" y="1965"/>
                    <a:pt x="12598" y="1618"/>
                    <a:pt x="12406" y="1310"/>
                  </a:cubicBezTo>
                  <a:cubicBezTo>
                    <a:pt x="11828" y="309"/>
                    <a:pt x="10556" y="0"/>
                    <a:pt x="9593" y="655"/>
                  </a:cubicBezTo>
                  <a:lnTo>
                    <a:pt x="963" y="6242"/>
                  </a:lnTo>
                  <a:cubicBezTo>
                    <a:pt x="385" y="6627"/>
                    <a:pt x="0" y="7282"/>
                    <a:pt x="0" y="7975"/>
                  </a:cubicBezTo>
                  <a:cubicBezTo>
                    <a:pt x="0" y="8361"/>
                    <a:pt x="77" y="8707"/>
                    <a:pt x="270" y="9016"/>
                  </a:cubicBezTo>
                  <a:cubicBezTo>
                    <a:pt x="809" y="10017"/>
                    <a:pt x="2119" y="10364"/>
                    <a:pt x="3082" y="9747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5460350" y="3561550"/>
              <a:ext cx="262975" cy="316900"/>
            </a:xfrm>
            <a:custGeom>
              <a:avLst/>
              <a:gdLst/>
              <a:ahLst/>
              <a:cxnLst/>
              <a:rect l="l" t="t" r="r" b="b"/>
              <a:pathLst>
                <a:path w="10519" h="12676" extrusionOk="0">
                  <a:moveTo>
                    <a:pt x="9710" y="463"/>
                  </a:moveTo>
                  <a:cubicBezTo>
                    <a:pt x="9324" y="155"/>
                    <a:pt x="8785" y="1"/>
                    <a:pt x="8284" y="39"/>
                  </a:cubicBezTo>
                  <a:cubicBezTo>
                    <a:pt x="7706" y="155"/>
                    <a:pt x="7205" y="424"/>
                    <a:pt x="6897" y="887"/>
                  </a:cubicBezTo>
                  <a:lnTo>
                    <a:pt x="425" y="9324"/>
                  </a:lnTo>
                  <a:cubicBezTo>
                    <a:pt x="194" y="9709"/>
                    <a:pt x="39" y="10133"/>
                    <a:pt x="1" y="10595"/>
                  </a:cubicBezTo>
                  <a:cubicBezTo>
                    <a:pt x="39" y="11212"/>
                    <a:pt x="309" y="11828"/>
                    <a:pt x="810" y="12213"/>
                  </a:cubicBezTo>
                  <a:cubicBezTo>
                    <a:pt x="1195" y="12522"/>
                    <a:pt x="1735" y="12676"/>
                    <a:pt x="2235" y="12560"/>
                  </a:cubicBezTo>
                  <a:cubicBezTo>
                    <a:pt x="2775" y="12483"/>
                    <a:pt x="3276" y="12213"/>
                    <a:pt x="3622" y="11790"/>
                  </a:cubicBezTo>
                  <a:lnTo>
                    <a:pt x="10095" y="3352"/>
                  </a:lnTo>
                  <a:cubicBezTo>
                    <a:pt x="10326" y="2967"/>
                    <a:pt x="10480" y="2505"/>
                    <a:pt x="10519" y="2043"/>
                  </a:cubicBezTo>
                  <a:cubicBezTo>
                    <a:pt x="10480" y="1426"/>
                    <a:pt x="10210" y="848"/>
                    <a:pt x="9710" y="463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7026450" y="2133200"/>
              <a:ext cx="334250" cy="145450"/>
            </a:xfrm>
            <a:custGeom>
              <a:avLst/>
              <a:gdLst/>
              <a:ahLst/>
              <a:cxnLst/>
              <a:rect l="l" t="t" r="r" b="b"/>
              <a:pathLst>
                <a:path w="13370" h="5818" extrusionOk="0">
                  <a:moveTo>
                    <a:pt x="13292" y="4392"/>
                  </a:moveTo>
                  <a:cubicBezTo>
                    <a:pt x="13369" y="3506"/>
                    <a:pt x="12792" y="2697"/>
                    <a:pt x="11944" y="2505"/>
                  </a:cubicBezTo>
                  <a:lnTo>
                    <a:pt x="1927" y="193"/>
                  </a:lnTo>
                  <a:cubicBezTo>
                    <a:pt x="1080" y="0"/>
                    <a:pt x="193" y="578"/>
                    <a:pt x="78" y="1464"/>
                  </a:cubicBezTo>
                  <a:cubicBezTo>
                    <a:pt x="1" y="1927"/>
                    <a:pt x="155" y="2389"/>
                    <a:pt x="463" y="2774"/>
                  </a:cubicBezTo>
                  <a:cubicBezTo>
                    <a:pt x="694" y="3044"/>
                    <a:pt x="1002" y="3275"/>
                    <a:pt x="1349" y="3352"/>
                  </a:cubicBezTo>
                  <a:lnTo>
                    <a:pt x="11482" y="5664"/>
                  </a:lnTo>
                  <a:cubicBezTo>
                    <a:pt x="12329" y="5818"/>
                    <a:pt x="13138" y="5240"/>
                    <a:pt x="13292" y="4392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7162275" y="3448875"/>
              <a:ext cx="215750" cy="340000"/>
            </a:xfrm>
            <a:custGeom>
              <a:avLst/>
              <a:gdLst/>
              <a:ahLst/>
              <a:cxnLst/>
              <a:rect l="l" t="t" r="r" b="b"/>
              <a:pathLst>
                <a:path w="8630" h="13600" extrusionOk="0">
                  <a:moveTo>
                    <a:pt x="8437" y="10479"/>
                  </a:moveTo>
                  <a:lnTo>
                    <a:pt x="4007" y="1464"/>
                  </a:lnTo>
                  <a:cubicBezTo>
                    <a:pt x="3506" y="424"/>
                    <a:pt x="2312" y="0"/>
                    <a:pt x="1271" y="501"/>
                  </a:cubicBezTo>
                  <a:cubicBezTo>
                    <a:pt x="539" y="809"/>
                    <a:pt x="77" y="1503"/>
                    <a:pt x="0" y="2312"/>
                  </a:cubicBezTo>
                  <a:cubicBezTo>
                    <a:pt x="39" y="2581"/>
                    <a:pt x="116" y="2890"/>
                    <a:pt x="270" y="3159"/>
                  </a:cubicBezTo>
                  <a:lnTo>
                    <a:pt x="4700" y="12174"/>
                  </a:lnTo>
                  <a:cubicBezTo>
                    <a:pt x="5201" y="13176"/>
                    <a:pt x="6395" y="13600"/>
                    <a:pt x="7436" y="13137"/>
                  </a:cubicBezTo>
                  <a:cubicBezTo>
                    <a:pt x="8168" y="12829"/>
                    <a:pt x="8630" y="12136"/>
                    <a:pt x="8630" y="11327"/>
                  </a:cubicBezTo>
                  <a:cubicBezTo>
                    <a:pt x="8630" y="11288"/>
                    <a:pt x="8630" y="11211"/>
                    <a:pt x="8630" y="11173"/>
                  </a:cubicBezTo>
                  <a:cubicBezTo>
                    <a:pt x="8630" y="10941"/>
                    <a:pt x="8553" y="10710"/>
                    <a:pt x="8437" y="10479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תמונה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711" y="86623"/>
            <a:ext cx="6521083" cy="724565"/>
          </a:xfrm>
          <a:prstGeom prst="rect">
            <a:avLst/>
          </a:prstGeom>
        </p:spPr>
      </p:pic>
      <p:sp>
        <p:nvSpPr>
          <p:cNvPr id="27" name="Google Shape;914;p35"/>
          <p:cNvSpPr txBox="1">
            <a:spLocks noGrp="1"/>
          </p:cNvSpPr>
          <p:nvPr>
            <p:ph type="subTitle" idx="1"/>
          </p:nvPr>
        </p:nvSpPr>
        <p:spPr>
          <a:xfrm flipH="1">
            <a:off x="997581" y="689387"/>
            <a:ext cx="6740177" cy="40265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400" dirty="0"/>
              <a:t>C</a:t>
            </a:r>
            <a:r>
              <a:rPr lang="en-US" sz="1400" dirty="0" smtClean="0"/>
              <a:t>ookie are </a:t>
            </a:r>
            <a:r>
              <a:rPr lang="en-US" sz="1400" dirty="0"/>
              <a:t>a small file with the maximum size of 4KB that the web server stores on the client computer.</a:t>
            </a:r>
            <a:endParaRPr lang="en-US" sz="1400" dirty="0" smtClean="0"/>
          </a:p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400" dirty="0" smtClean="0"/>
              <a:t>Http </a:t>
            </a:r>
            <a:r>
              <a:rPr lang="en-US" sz="1400" dirty="0"/>
              <a:t>is a stateless protocol, and that once you navigate to a new URL, all scope variables disappear.</a:t>
            </a:r>
          </a:p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400" dirty="0"/>
              <a:t>C</a:t>
            </a:r>
            <a:r>
              <a:rPr lang="en-US" sz="1400" dirty="0" smtClean="0"/>
              <a:t>ookies can </a:t>
            </a:r>
            <a:r>
              <a:rPr lang="en-US" sz="1400" dirty="0"/>
              <a:t>store data in the </a:t>
            </a:r>
            <a:r>
              <a:rPr lang="en-US" sz="1400" dirty="0" smtClean="0"/>
              <a:t>browser </a:t>
            </a:r>
            <a:r>
              <a:rPr lang="en-US" sz="1400" dirty="0"/>
              <a:t>and retrieve it later from another </a:t>
            </a:r>
            <a:r>
              <a:rPr lang="en-US" sz="1400" dirty="0" smtClean="0"/>
              <a:t>page</a:t>
            </a:r>
          </a:p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400" dirty="0"/>
              <a:t>A cookie created by a user can only be visible to them</a:t>
            </a:r>
            <a:r>
              <a:rPr lang="en-US" sz="1400" dirty="0" smtClean="0"/>
              <a:t>.</a:t>
            </a:r>
          </a:p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400" dirty="0"/>
              <a:t>A cookie contains the information as a string generally in the form of a name-value pair separated by semi-colons.</a:t>
            </a:r>
            <a:endParaRPr lang="en-US" sz="1400" dirty="0" smtClean="0"/>
          </a:p>
          <a:p>
            <a:pPr marL="0" lvl="0" indent="0" algn="just">
              <a:buNone/>
            </a:pPr>
            <a:endParaRPr lang="en-US" sz="1400" dirty="0"/>
          </a:p>
          <a:p>
            <a:pPr marL="0" lvl="0" indent="0" algn="just">
              <a:buNone/>
            </a:pPr>
            <a:r>
              <a:rPr lang="en-US" sz="1400" b="1" u="sng" dirty="0"/>
              <a:t>Important note: cookies are attached to a domain: that means a program can only read the cookies it </a:t>
            </a:r>
            <a:r>
              <a:rPr lang="en-US" sz="1400" b="1" u="sng" dirty="0" smtClean="0"/>
              <a:t>created</a:t>
            </a:r>
          </a:p>
          <a:p>
            <a:pPr marL="0" lvl="0" indent="0" algn="just">
              <a:buNone/>
            </a:pPr>
            <a:endParaRPr lang="en-US" sz="1400" b="1" u="sng" dirty="0" smtClean="0"/>
          </a:p>
          <a:p>
            <a:pPr marL="0" lvl="0" indent="0" algn="just">
              <a:buNone/>
            </a:pPr>
            <a:endParaRPr lang="en-US" sz="1400" b="1" u="sng" dirty="0"/>
          </a:p>
          <a:p>
            <a:pPr marL="0" lvl="0" indent="0" algn="just">
              <a:buNone/>
            </a:pPr>
            <a:endParaRPr lang="en-US" sz="1400" dirty="0" smtClean="0"/>
          </a:p>
          <a:p>
            <a:pPr marL="0" lvl="0" indent="0" algn="just">
              <a:buNone/>
            </a:pPr>
            <a:endParaRPr lang="en-US" sz="1400" dirty="0" smtClean="0"/>
          </a:p>
          <a:p>
            <a:pPr marL="0" lvl="0" indent="0">
              <a:buNone/>
            </a:pPr>
            <a:r>
              <a:rPr lang="en-US" sz="1400" b="1" dirty="0" smtClean="0"/>
              <a:t>Cookie format</a:t>
            </a:r>
            <a:endParaRPr lang="en-US" sz="1400" b="1" dirty="0"/>
          </a:p>
          <a:p>
            <a:pPr marL="0" lvl="0" indent="0">
              <a:buNone/>
            </a:pPr>
            <a:r>
              <a:rPr lang="en-US" sz="1400" dirty="0" smtClean="0"/>
              <a:t>“</a:t>
            </a:r>
            <a:r>
              <a:rPr lang="en-US" dirty="0" smtClean="0"/>
              <a:t>email=</a:t>
            </a:r>
            <a:r>
              <a:rPr lang="en-US" dirty="0" smtClean="0">
                <a:hlinkClick r:id="rId4"/>
              </a:rPr>
              <a:t>alaadam0@gmail.com</a:t>
            </a:r>
            <a:r>
              <a:rPr lang="en-US" dirty="0" smtClean="0"/>
              <a:t>;username=</a:t>
            </a:r>
            <a:r>
              <a:rPr lang="en-US" dirty="0" err="1" smtClean="0"/>
              <a:t>alaadam</a:t>
            </a:r>
            <a:r>
              <a:rPr lang="en-US" sz="1400" dirty="0" smtClean="0"/>
              <a:t>”</a:t>
            </a:r>
          </a:p>
          <a:p>
            <a:pPr marL="0" lvl="0" indent="0">
              <a:buNone/>
            </a:pPr>
            <a:endParaRPr lang="en-US" sz="14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</a:endParaRPr>
          </a:p>
        </p:txBody>
      </p:sp>
      <p:grpSp>
        <p:nvGrpSpPr>
          <p:cNvPr id="29" name="Google Shape;1904;p66"/>
          <p:cNvGrpSpPr/>
          <p:nvPr/>
        </p:nvGrpSpPr>
        <p:grpSpPr>
          <a:xfrm>
            <a:off x="3221091" y="194988"/>
            <a:ext cx="394354" cy="378513"/>
            <a:chOff x="684450" y="2237575"/>
            <a:chExt cx="290650" cy="278975"/>
          </a:xfrm>
        </p:grpSpPr>
        <p:sp>
          <p:nvSpPr>
            <p:cNvPr id="30" name="Google Shape;1905;p66"/>
            <p:cNvSpPr/>
            <p:nvPr/>
          </p:nvSpPr>
          <p:spPr>
            <a:xfrm>
              <a:off x="684450" y="2237575"/>
              <a:ext cx="290650" cy="278750"/>
            </a:xfrm>
            <a:custGeom>
              <a:avLst/>
              <a:gdLst/>
              <a:ahLst/>
              <a:cxnLst/>
              <a:rect l="l" t="t" r="r" b="b"/>
              <a:pathLst>
                <a:path w="11626" h="11150" extrusionOk="0">
                  <a:moveTo>
                    <a:pt x="5799" y="1"/>
                  </a:moveTo>
                  <a:cubicBezTo>
                    <a:pt x="5352" y="1"/>
                    <a:pt x="4903" y="141"/>
                    <a:pt x="4520" y="422"/>
                  </a:cubicBezTo>
                  <a:cubicBezTo>
                    <a:pt x="4206" y="670"/>
                    <a:pt x="3801" y="805"/>
                    <a:pt x="3396" y="850"/>
                  </a:cubicBezTo>
                  <a:cubicBezTo>
                    <a:pt x="2474" y="895"/>
                    <a:pt x="1687" y="1569"/>
                    <a:pt x="1462" y="2491"/>
                  </a:cubicBezTo>
                  <a:cubicBezTo>
                    <a:pt x="1372" y="2896"/>
                    <a:pt x="1148" y="3256"/>
                    <a:pt x="855" y="3548"/>
                  </a:cubicBezTo>
                  <a:cubicBezTo>
                    <a:pt x="181" y="4200"/>
                    <a:pt x="1" y="5212"/>
                    <a:pt x="428" y="6044"/>
                  </a:cubicBezTo>
                  <a:cubicBezTo>
                    <a:pt x="608" y="6404"/>
                    <a:pt x="675" y="6831"/>
                    <a:pt x="630" y="7236"/>
                  </a:cubicBezTo>
                  <a:cubicBezTo>
                    <a:pt x="540" y="8157"/>
                    <a:pt x="1058" y="9057"/>
                    <a:pt x="1912" y="9439"/>
                  </a:cubicBezTo>
                  <a:cubicBezTo>
                    <a:pt x="2294" y="9597"/>
                    <a:pt x="2609" y="9866"/>
                    <a:pt x="2834" y="10204"/>
                  </a:cubicBezTo>
                  <a:cubicBezTo>
                    <a:pt x="3233" y="10810"/>
                    <a:pt x="3899" y="11150"/>
                    <a:pt x="4605" y="11150"/>
                  </a:cubicBezTo>
                  <a:cubicBezTo>
                    <a:pt x="4815" y="11150"/>
                    <a:pt x="5029" y="11120"/>
                    <a:pt x="5240" y="11058"/>
                  </a:cubicBezTo>
                  <a:cubicBezTo>
                    <a:pt x="5431" y="11002"/>
                    <a:pt x="5633" y="10974"/>
                    <a:pt x="5836" y="10974"/>
                  </a:cubicBezTo>
                  <a:cubicBezTo>
                    <a:pt x="6038" y="10974"/>
                    <a:pt x="6241" y="11002"/>
                    <a:pt x="6432" y="11058"/>
                  </a:cubicBezTo>
                  <a:cubicBezTo>
                    <a:pt x="6632" y="11118"/>
                    <a:pt x="6835" y="11147"/>
                    <a:pt x="7036" y="11147"/>
                  </a:cubicBezTo>
                  <a:cubicBezTo>
                    <a:pt x="7739" y="11147"/>
                    <a:pt x="8413" y="10793"/>
                    <a:pt x="8815" y="10181"/>
                  </a:cubicBezTo>
                  <a:cubicBezTo>
                    <a:pt x="9040" y="9844"/>
                    <a:pt x="9377" y="9574"/>
                    <a:pt x="9737" y="9417"/>
                  </a:cubicBezTo>
                  <a:cubicBezTo>
                    <a:pt x="10614" y="9034"/>
                    <a:pt x="11109" y="8135"/>
                    <a:pt x="11019" y="7213"/>
                  </a:cubicBezTo>
                  <a:cubicBezTo>
                    <a:pt x="10974" y="6786"/>
                    <a:pt x="11041" y="6381"/>
                    <a:pt x="11221" y="6021"/>
                  </a:cubicBezTo>
                  <a:cubicBezTo>
                    <a:pt x="11626" y="5167"/>
                    <a:pt x="11446" y="4155"/>
                    <a:pt x="10771" y="3503"/>
                  </a:cubicBezTo>
                  <a:cubicBezTo>
                    <a:pt x="10479" y="3211"/>
                    <a:pt x="10254" y="2851"/>
                    <a:pt x="10164" y="2469"/>
                  </a:cubicBezTo>
                  <a:cubicBezTo>
                    <a:pt x="9939" y="1547"/>
                    <a:pt x="9130" y="895"/>
                    <a:pt x="8186" y="827"/>
                  </a:cubicBezTo>
                  <a:cubicBezTo>
                    <a:pt x="7781" y="805"/>
                    <a:pt x="7399" y="670"/>
                    <a:pt x="7061" y="422"/>
                  </a:cubicBezTo>
                  <a:cubicBezTo>
                    <a:pt x="6690" y="141"/>
                    <a:pt x="6246" y="1"/>
                    <a:pt x="5799" y="1"/>
                  </a:cubicBezTo>
                  <a:close/>
                </a:path>
              </a:pathLst>
            </a:custGeom>
            <a:solidFill>
              <a:srgbClr val="C563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06;p66"/>
            <p:cNvSpPr/>
            <p:nvPr/>
          </p:nvSpPr>
          <p:spPr>
            <a:xfrm>
              <a:off x="684450" y="2238175"/>
              <a:ext cx="156300" cy="278375"/>
            </a:xfrm>
            <a:custGeom>
              <a:avLst/>
              <a:gdLst/>
              <a:ahLst/>
              <a:cxnLst/>
              <a:rect l="l" t="t" r="r" b="b"/>
              <a:pathLst>
                <a:path w="6252" h="11135" extrusionOk="0">
                  <a:moveTo>
                    <a:pt x="5832" y="0"/>
                  </a:moveTo>
                  <a:cubicBezTo>
                    <a:pt x="5363" y="0"/>
                    <a:pt x="4901" y="144"/>
                    <a:pt x="4520" y="421"/>
                  </a:cubicBezTo>
                  <a:cubicBezTo>
                    <a:pt x="4206" y="668"/>
                    <a:pt x="3801" y="803"/>
                    <a:pt x="3396" y="848"/>
                  </a:cubicBezTo>
                  <a:cubicBezTo>
                    <a:pt x="2452" y="893"/>
                    <a:pt x="1665" y="1568"/>
                    <a:pt x="1462" y="2490"/>
                  </a:cubicBezTo>
                  <a:cubicBezTo>
                    <a:pt x="1350" y="2872"/>
                    <a:pt x="1148" y="3232"/>
                    <a:pt x="855" y="3524"/>
                  </a:cubicBezTo>
                  <a:cubicBezTo>
                    <a:pt x="181" y="4176"/>
                    <a:pt x="1" y="5188"/>
                    <a:pt x="428" y="6020"/>
                  </a:cubicBezTo>
                  <a:cubicBezTo>
                    <a:pt x="608" y="6380"/>
                    <a:pt x="675" y="6807"/>
                    <a:pt x="630" y="7212"/>
                  </a:cubicBezTo>
                  <a:cubicBezTo>
                    <a:pt x="540" y="8133"/>
                    <a:pt x="1058" y="9033"/>
                    <a:pt x="1912" y="9415"/>
                  </a:cubicBezTo>
                  <a:cubicBezTo>
                    <a:pt x="2294" y="9573"/>
                    <a:pt x="2609" y="9842"/>
                    <a:pt x="2834" y="10180"/>
                  </a:cubicBezTo>
                  <a:cubicBezTo>
                    <a:pt x="3237" y="10784"/>
                    <a:pt x="3908" y="11135"/>
                    <a:pt x="4605" y="11135"/>
                  </a:cubicBezTo>
                  <a:cubicBezTo>
                    <a:pt x="4764" y="11135"/>
                    <a:pt x="4924" y="11117"/>
                    <a:pt x="5083" y="11079"/>
                  </a:cubicBezTo>
                  <a:cubicBezTo>
                    <a:pt x="4543" y="10967"/>
                    <a:pt x="4048" y="10629"/>
                    <a:pt x="3756" y="10180"/>
                  </a:cubicBezTo>
                  <a:cubicBezTo>
                    <a:pt x="3509" y="9842"/>
                    <a:pt x="3194" y="9573"/>
                    <a:pt x="2811" y="9415"/>
                  </a:cubicBezTo>
                  <a:cubicBezTo>
                    <a:pt x="1957" y="9033"/>
                    <a:pt x="1440" y="8133"/>
                    <a:pt x="1552" y="7212"/>
                  </a:cubicBezTo>
                  <a:cubicBezTo>
                    <a:pt x="1575" y="6807"/>
                    <a:pt x="1507" y="6380"/>
                    <a:pt x="1327" y="6020"/>
                  </a:cubicBezTo>
                  <a:cubicBezTo>
                    <a:pt x="923" y="5188"/>
                    <a:pt x="1080" y="4176"/>
                    <a:pt x="1755" y="3524"/>
                  </a:cubicBezTo>
                  <a:cubicBezTo>
                    <a:pt x="2047" y="3232"/>
                    <a:pt x="2272" y="2872"/>
                    <a:pt x="2362" y="2490"/>
                  </a:cubicBezTo>
                  <a:cubicBezTo>
                    <a:pt x="2587" y="1568"/>
                    <a:pt x="3374" y="893"/>
                    <a:pt x="4296" y="826"/>
                  </a:cubicBezTo>
                  <a:cubicBezTo>
                    <a:pt x="4700" y="803"/>
                    <a:pt x="5105" y="668"/>
                    <a:pt x="5420" y="421"/>
                  </a:cubicBezTo>
                  <a:cubicBezTo>
                    <a:pt x="5667" y="241"/>
                    <a:pt x="5960" y="106"/>
                    <a:pt x="6252" y="39"/>
                  </a:cubicBezTo>
                  <a:cubicBezTo>
                    <a:pt x="6112" y="13"/>
                    <a:pt x="5972" y="0"/>
                    <a:pt x="5832" y="0"/>
                  </a:cubicBezTo>
                  <a:close/>
                </a:path>
              </a:pathLst>
            </a:custGeom>
            <a:solidFill>
              <a:srgbClr val="C563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07;p66"/>
            <p:cNvSpPr/>
            <p:nvPr/>
          </p:nvSpPr>
          <p:spPr>
            <a:xfrm>
              <a:off x="853650" y="2290400"/>
              <a:ext cx="50075" cy="43200"/>
            </a:xfrm>
            <a:custGeom>
              <a:avLst/>
              <a:gdLst/>
              <a:ahLst/>
              <a:cxnLst/>
              <a:rect l="l" t="t" r="r" b="b"/>
              <a:pathLst>
                <a:path w="2003" h="1728" extrusionOk="0">
                  <a:moveTo>
                    <a:pt x="1054" y="1"/>
                  </a:moveTo>
                  <a:cubicBezTo>
                    <a:pt x="914" y="1"/>
                    <a:pt x="777" y="34"/>
                    <a:pt x="653" y="108"/>
                  </a:cubicBezTo>
                  <a:lnTo>
                    <a:pt x="428" y="266"/>
                  </a:lnTo>
                  <a:cubicBezTo>
                    <a:pt x="136" y="423"/>
                    <a:pt x="1" y="760"/>
                    <a:pt x="46" y="1075"/>
                  </a:cubicBezTo>
                  <a:cubicBezTo>
                    <a:pt x="113" y="1457"/>
                    <a:pt x="451" y="1727"/>
                    <a:pt x="833" y="1727"/>
                  </a:cubicBezTo>
                  <a:lnTo>
                    <a:pt x="1193" y="1727"/>
                  </a:lnTo>
                  <a:cubicBezTo>
                    <a:pt x="1642" y="1727"/>
                    <a:pt x="2002" y="1367"/>
                    <a:pt x="1980" y="940"/>
                  </a:cubicBezTo>
                  <a:lnTo>
                    <a:pt x="1980" y="850"/>
                  </a:lnTo>
                  <a:cubicBezTo>
                    <a:pt x="1980" y="535"/>
                    <a:pt x="1800" y="266"/>
                    <a:pt x="1530" y="131"/>
                  </a:cubicBezTo>
                  <a:lnTo>
                    <a:pt x="1395" y="63"/>
                  </a:lnTo>
                  <a:cubicBezTo>
                    <a:pt x="1284" y="23"/>
                    <a:pt x="1168" y="1"/>
                    <a:pt x="1054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08;p66"/>
            <p:cNvSpPr/>
            <p:nvPr/>
          </p:nvSpPr>
          <p:spPr>
            <a:xfrm>
              <a:off x="750225" y="2296525"/>
              <a:ext cx="35450" cy="32550"/>
            </a:xfrm>
            <a:custGeom>
              <a:avLst/>
              <a:gdLst/>
              <a:ahLst/>
              <a:cxnLst/>
              <a:rect l="l" t="t" r="r" b="b"/>
              <a:pathLst>
                <a:path w="1418" h="1302" extrusionOk="0">
                  <a:moveTo>
                    <a:pt x="744" y="1"/>
                  </a:moveTo>
                  <a:cubicBezTo>
                    <a:pt x="646" y="1"/>
                    <a:pt x="545" y="29"/>
                    <a:pt x="450" y="88"/>
                  </a:cubicBezTo>
                  <a:lnTo>
                    <a:pt x="315" y="178"/>
                  </a:lnTo>
                  <a:cubicBezTo>
                    <a:pt x="68" y="335"/>
                    <a:pt x="1" y="718"/>
                    <a:pt x="203" y="965"/>
                  </a:cubicBezTo>
                  <a:lnTo>
                    <a:pt x="293" y="1100"/>
                  </a:lnTo>
                  <a:cubicBezTo>
                    <a:pt x="400" y="1237"/>
                    <a:pt x="554" y="1301"/>
                    <a:pt x="709" y="1301"/>
                  </a:cubicBezTo>
                  <a:cubicBezTo>
                    <a:pt x="910" y="1301"/>
                    <a:pt x="1113" y="1191"/>
                    <a:pt x="1215" y="988"/>
                  </a:cubicBezTo>
                  <a:lnTo>
                    <a:pt x="1305" y="808"/>
                  </a:lnTo>
                  <a:cubicBezTo>
                    <a:pt x="1417" y="538"/>
                    <a:pt x="1327" y="223"/>
                    <a:pt x="1057" y="111"/>
                  </a:cubicBezTo>
                  <a:lnTo>
                    <a:pt x="990" y="66"/>
                  </a:lnTo>
                  <a:cubicBezTo>
                    <a:pt x="916" y="23"/>
                    <a:pt x="831" y="1"/>
                    <a:pt x="744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09;p66"/>
            <p:cNvSpPr/>
            <p:nvPr/>
          </p:nvSpPr>
          <p:spPr>
            <a:xfrm>
              <a:off x="825550" y="2451650"/>
              <a:ext cx="36000" cy="31600"/>
            </a:xfrm>
            <a:custGeom>
              <a:avLst/>
              <a:gdLst/>
              <a:ahLst/>
              <a:cxnLst/>
              <a:rect l="l" t="t" r="r" b="b"/>
              <a:pathLst>
                <a:path w="1440" h="1264" extrusionOk="0">
                  <a:moveTo>
                    <a:pt x="618" y="1"/>
                  </a:moveTo>
                  <a:cubicBezTo>
                    <a:pt x="420" y="1"/>
                    <a:pt x="235" y="109"/>
                    <a:pt x="136" y="292"/>
                  </a:cubicBezTo>
                  <a:lnTo>
                    <a:pt x="113" y="359"/>
                  </a:lnTo>
                  <a:cubicBezTo>
                    <a:pt x="1" y="516"/>
                    <a:pt x="23" y="719"/>
                    <a:pt x="113" y="899"/>
                  </a:cubicBezTo>
                  <a:lnTo>
                    <a:pt x="203" y="1011"/>
                  </a:lnTo>
                  <a:cubicBezTo>
                    <a:pt x="298" y="1174"/>
                    <a:pt x="476" y="1264"/>
                    <a:pt x="656" y="1264"/>
                  </a:cubicBezTo>
                  <a:cubicBezTo>
                    <a:pt x="774" y="1264"/>
                    <a:pt x="893" y="1226"/>
                    <a:pt x="990" y="1146"/>
                  </a:cubicBezTo>
                  <a:lnTo>
                    <a:pt x="1125" y="1034"/>
                  </a:lnTo>
                  <a:cubicBezTo>
                    <a:pt x="1440" y="786"/>
                    <a:pt x="1372" y="292"/>
                    <a:pt x="1013" y="134"/>
                  </a:cubicBezTo>
                  <a:lnTo>
                    <a:pt x="833" y="44"/>
                  </a:lnTo>
                  <a:cubicBezTo>
                    <a:pt x="761" y="15"/>
                    <a:pt x="689" y="1"/>
                    <a:pt x="618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10;p66"/>
            <p:cNvSpPr/>
            <p:nvPr/>
          </p:nvSpPr>
          <p:spPr>
            <a:xfrm>
              <a:off x="894700" y="2422875"/>
              <a:ext cx="30775" cy="28375"/>
            </a:xfrm>
            <a:custGeom>
              <a:avLst/>
              <a:gdLst/>
              <a:ahLst/>
              <a:cxnLst/>
              <a:rect l="l" t="t" r="r" b="b"/>
              <a:pathLst>
                <a:path w="1231" h="1135" extrusionOk="0">
                  <a:moveTo>
                    <a:pt x="698" y="0"/>
                  </a:moveTo>
                  <a:cubicBezTo>
                    <a:pt x="646" y="0"/>
                    <a:pt x="593" y="8"/>
                    <a:pt x="540" y="26"/>
                  </a:cubicBezTo>
                  <a:lnTo>
                    <a:pt x="360" y="93"/>
                  </a:lnTo>
                  <a:cubicBezTo>
                    <a:pt x="135" y="183"/>
                    <a:pt x="0" y="453"/>
                    <a:pt x="68" y="701"/>
                  </a:cubicBezTo>
                  <a:lnTo>
                    <a:pt x="90" y="768"/>
                  </a:lnTo>
                  <a:cubicBezTo>
                    <a:pt x="158" y="925"/>
                    <a:pt x="293" y="1060"/>
                    <a:pt x="450" y="1083"/>
                  </a:cubicBezTo>
                  <a:lnTo>
                    <a:pt x="585" y="1128"/>
                  </a:lnTo>
                  <a:cubicBezTo>
                    <a:pt x="615" y="1132"/>
                    <a:pt x="645" y="1135"/>
                    <a:pt x="674" y="1135"/>
                  </a:cubicBezTo>
                  <a:cubicBezTo>
                    <a:pt x="930" y="1135"/>
                    <a:pt x="1150" y="963"/>
                    <a:pt x="1170" y="701"/>
                  </a:cubicBezTo>
                  <a:lnTo>
                    <a:pt x="1192" y="543"/>
                  </a:lnTo>
                  <a:cubicBezTo>
                    <a:pt x="1230" y="240"/>
                    <a:pt x="980" y="0"/>
                    <a:pt x="698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11;p66"/>
            <p:cNvSpPr/>
            <p:nvPr/>
          </p:nvSpPr>
          <p:spPr>
            <a:xfrm>
              <a:off x="729425" y="2412750"/>
              <a:ext cx="52125" cy="45150"/>
            </a:xfrm>
            <a:custGeom>
              <a:avLst/>
              <a:gdLst/>
              <a:ahLst/>
              <a:cxnLst/>
              <a:rect l="l" t="t" r="r" b="b"/>
              <a:pathLst>
                <a:path w="2085" h="1806" extrusionOk="0">
                  <a:moveTo>
                    <a:pt x="810" y="0"/>
                  </a:moveTo>
                  <a:cubicBezTo>
                    <a:pt x="608" y="0"/>
                    <a:pt x="414" y="89"/>
                    <a:pt x="293" y="251"/>
                  </a:cubicBezTo>
                  <a:lnTo>
                    <a:pt x="225" y="296"/>
                  </a:lnTo>
                  <a:cubicBezTo>
                    <a:pt x="68" y="498"/>
                    <a:pt x="1" y="746"/>
                    <a:pt x="91" y="993"/>
                  </a:cubicBezTo>
                  <a:lnTo>
                    <a:pt x="158" y="1285"/>
                  </a:lnTo>
                  <a:cubicBezTo>
                    <a:pt x="248" y="1555"/>
                    <a:pt x="518" y="1758"/>
                    <a:pt x="810" y="1780"/>
                  </a:cubicBezTo>
                  <a:lnTo>
                    <a:pt x="1192" y="1803"/>
                  </a:lnTo>
                  <a:cubicBezTo>
                    <a:pt x="1213" y="1804"/>
                    <a:pt x="1233" y="1805"/>
                    <a:pt x="1253" y="1805"/>
                  </a:cubicBezTo>
                  <a:cubicBezTo>
                    <a:pt x="1739" y="1805"/>
                    <a:pt x="2085" y="1288"/>
                    <a:pt x="1912" y="813"/>
                  </a:cubicBezTo>
                  <a:lnTo>
                    <a:pt x="1777" y="476"/>
                  </a:lnTo>
                  <a:cubicBezTo>
                    <a:pt x="1665" y="229"/>
                    <a:pt x="1440" y="49"/>
                    <a:pt x="1147" y="26"/>
                  </a:cubicBezTo>
                  <a:lnTo>
                    <a:pt x="878" y="4"/>
                  </a:lnTo>
                  <a:cubicBezTo>
                    <a:pt x="855" y="1"/>
                    <a:pt x="832" y="0"/>
                    <a:pt x="810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1904;p66"/>
          <p:cNvGrpSpPr/>
          <p:nvPr/>
        </p:nvGrpSpPr>
        <p:grpSpPr>
          <a:xfrm>
            <a:off x="4952340" y="181208"/>
            <a:ext cx="394354" cy="378513"/>
            <a:chOff x="684450" y="2237575"/>
            <a:chExt cx="290650" cy="278975"/>
          </a:xfrm>
        </p:grpSpPr>
        <p:sp>
          <p:nvSpPr>
            <p:cNvPr id="38" name="Google Shape;1905;p66"/>
            <p:cNvSpPr/>
            <p:nvPr/>
          </p:nvSpPr>
          <p:spPr>
            <a:xfrm>
              <a:off x="684450" y="2237575"/>
              <a:ext cx="290650" cy="278750"/>
            </a:xfrm>
            <a:custGeom>
              <a:avLst/>
              <a:gdLst/>
              <a:ahLst/>
              <a:cxnLst/>
              <a:rect l="l" t="t" r="r" b="b"/>
              <a:pathLst>
                <a:path w="11626" h="11150" extrusionOk="0">
                  <a:moveTo>
                    <a:pt x="5799" y="1"/>
                  </a:moveTo>
                  <a:cubicBezTo>
                    <a:pt x="5352" y="1"/>
                    <a:pt x="4903" y="141"/>
                    <a:pt x="4520" y="422"/>
                  </a:cubicBezTo>
                  <a:cubicBezTo>
                    <a:pt x="4206" y="670"/>
                    <a:pt x="3801" y="805"/>
                    <a:pt x="3396" y="850"/>
                  </a:cubicBezTo>
                  <a:cubicBezTo>
                    <a:pt x="2474" y="895"/>
                    <a:pt x="1687" y="1569"/>
                    <a:pt x="1462" y="2491"/>
                  </a:cubicBezTo>
                  <a:cubicBezTo>
                    <a:pt x="1372" y="2896"/>
                    <a:pt x="1148" y="3256"/>
                    <a:pt x="855" y="3548"/>
                  </a:cubicBezTo>
                  <a:cubicBezTo>
                    <a:pt x="181" y="4200"/>
                    <a:pt x="1" y="5212"/>
                    <a:pt x="428" y="6044"/>
                  </a:cubicBezTo>
                  <a:cubicBezTo>
                    <a:pt x="608" y="6404"/>
                    <a:pt x="675" y="6831"/>
                    <a:pt x="630" y="7236"/>
                  </a:cubicBezTo>
                  <a:cubicBezTo>
                    <a:pt x="540" y="8157"/>
                    <a:pt x="1058" y="9057"/>
                    <a:pt x="1912" y="9439"/>
                  </a:cubicBezTo>
                  <a:cubicBezTo>
                    <a:pt x="2294" y="9597"/>
                    <a:pt x="2609" y="9866"/>
                    <a:pt x="2834" y="10204"/>
                  </a:cubicBezTo>
                  <a:cubicBezTo>
                    <a:pt x="3233" y="10810"/>
                    <a:pt x="3899" y="11150"/>
                    <a:pt x="4605" y="11150"/>
                  </a:cubicBezTo>
                  <a:cubicBezTo>
                    <a:pt x="4815" y="11150"/>
                    <a:pt x="5029" y="11120"/>
                    <a:pt x="5240" y="11058"/>
                  </a:cubicBezTo>
                  <a:cubicBezTo>
                    <a:pt x="5431" y="11002"/>
                    <a:pt x="5633" y="10974"/>
                    <a:pt x="5836" y="10974"/>
                  </a:cubicBezTo>
                  <a:cubicBezTo>
                    <a:pt x="6038" y="10974"/>
                    <a:pt x="6241" y="11002"/>
                    <a:pt x="6432" y="11058"/>
                  </a:cubicBezTo>
                  <a:cubicBezTo>
                    <a:pt x="6632" y="11118"/>
                    <a:pt x="6835" y="11147"/>
                    <a:pt x="7036" y="11147"/>
                  </a:cubicBezTo>
                  <a:cubicBezTo>
                    <a:pt x="7739" y="11147"/>
                    <a:pt x="8413" y="10793"/>
                    <a:pt x="8815" y="10181"/>
                  </a:cubicBezTo>
                  <a:cubicBezTo>
                    <a:pt x="9040" y="9844"/>
                    <a:pt x="9377" y="9574"/>
                    <a:pt x="9737" y="9417"/>
                  </a:cubicBezTo>
                  <a:cubicBezTo>
                    <a:pt x="10614" y="9034"/>
                    <a:pt x="11109" y="8135"/>
                    <a:pt x="11019" y="7213"/>
                  </a:cubicBezTo>
                  <a:cubicBezTo>
                    <a:pt x="10974" y="6786"/>
                    <a:pt x="11041" y="6381"/>
                    <a:pt x="11221" y="6021"/>
                  </a:cubicBezTo>
                  <a:cubicBezTo>
                    <a:pt x="11626" y="5167"/>
                    <a:pt x="11446" y="4155"/>
                    <a:pt x="10771" y="3503"/>
                  </a:cubicBezTo>
                  <a:cubicBezTo>
                    <a:pt x="10479" y="3211"/>
                    <a:pt x="10254" y="2851"/>
                    <a:pt x="10164" y="2469"/>
                  </a:cubicBezTo>
                  <a:cubicBezTo>
                    <a:pt x="9939" y="1547"/>
                    <a:pt x="9130" y="895"/>
                    <a:pt x="8186" y="827"/>
                  </a:cubicBezTo>
                  <a:cubicBezTo>
                    <a:pt x="7781" y="805"/>
                    <a:pt x="7399" y="670"/>
                    <a:pt x="7061" y="422"/>
                  </a:cubicBezTo>
                  <a:cubicBezTo>
                    <a:pt x="6690" y="141"/>
                    <a:pt x="6246" y="1"/>
                    <a:pt x="5799" y="1"/>
                  </a:cubicBezTo>
                  <a:close/>
                </a:path>
              </a:pathLst>
            </a:custGeom>
            <a:solidFill>
              <a:srgbClr val="C563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06;p66"/>
            <p:cNvSpPr/>
            <p:nvPr/>
          </p:nvSpPr>
          <p:spPr>
            <a:xfrm>
              <a:off x="684450" y="2238175"/>
              <a:ext cx="156300" cy="278375"/>
            </a:xfrm>
            <a:custGeom>
              <a:avLst/>
              <a:gdLst/>
              <a:ahLst/>
              <a:cxnLst/>
              <a:rect l="l" t="t" r="r" b="b"/>
              <a:pathLst>
                <a:path w="6252" h="11135" extrusionOk="0">
                  <a:moveTo>
                    <a:pt x="5832" y="0"/>
                  </a:moveTo>
                  <a:cubicBezTo>
                    <a:pt x="5363" y="0"/>
                    <a:pt x="4901" y="144"/>
                    <a:pt x="4520" y="421"/>
                  </a:cubicBezTo>
                  <a:cubicBezTo>
                    <a:pt x="4206" y="668"/>
                    <a:pt x="3801" y="803"/>
                    <a:pt x="3396" y="848"/>
                  </a:cubicBezTo>
                  <a:cubicBezTo>
                    <a:pt x="2452" y="893"/>
                    <a:pt x="1665" y="1568"/>
                    <a:pt x="1462" y="2490"/>
                  </a:cubicBezTo>
                  <a:cubicBezTo>
                    <a:pt x="1350" y="2872"/>
                    <a:pt x="1148" y="3232"/>
                    <a:pt x="855" y="3524"/>
                  </a:cubicBezTo>
                  <a:cubicBezTo>
                    <a:pt x="181" y="4176"/>
                    <a:pt x="1" y="5188"/>
                    <a:pt x="428" y="6020"/>
                  </a:cubicBezTo>
                  <a:cubicBezTo>
                    <a:pt x="608" y="6380"/>
                    <a:pt x="675" y="6807"/>
                    <a:pt x="630" y="7212"/>
                  </a:cubicBezTo>
                  <a:cubicBezTo>
                    <a:pt x="540" y="8133"/>
                    <a:pt x="1058" y="9033"/>
                    <a:pt x="1912" y="9415"/>
                  </a:cubicBezTo>
                  <a:cubicBezTo>
                    <a:pt x="2294" y="9573"/>
                    <a:pt x="2609" y="9842"/>
                    <a:pt x="2834" y="10180"/>
                  </a:cubicBezTo>
                  <a:cubicBezTo>
                    <a:pt x="3237" y="10784"/>
                    <a:pt x="3908" y="11135"/>
                    <a:pt x="4605" y="11135"/>
                  </a:cubicBezTo>
                  <a:cubicBezTo>
                    <a:pt x="4764" y="11135"/>
                    <a:pt x="4924" y="11117"/>
                    <a:pt x="5083" y="11079"/>
                  </a:cubicBezTo>
                  <a:cubicBezTo>
                    <a:pt x="4543" y="10967"/>
                    <a:pt x="4048" y="10629"/>
                    <a:pt x="3756" y="10180"/>
                  </a:cubicBezTo>
                  <a:cubicBezTo>
                    <a:pt x="3509" y="9842"/>
                    <a:pt x="3194" y="9573"/>
                    <a:pt x="2811" y="9415"/>
                  </a:cubicBezTo>
                  <a:cubicBezTo>
                    <a:pt x="1957" y="9033"/>
                    <a:pt x="1440" y="8133"/>
                    <a:pt x="1552" y="7212"/>
                  </a:cubicBezTo>
                  <a:cubicBezTo>
                    <a:pt x="1575" y="6807"/>
                    <a:pt x="1507" y="6380"/>
                    <a:pt x="1327" y="6020"/>
                  </a:cubicBezTo>
                  <a:cubicBezTo>
                    <a:pt x="923" y="5188"/>
                    <a:pt x="1080" y="4176"/>
                    <a:pt x="1755" y="3524"/>
                  </a:cubicBezTo>
                  <a:cubicBezTo>
                    <a:pt x="2047" y="3232"/>
                    <a:pt x="2272" y="2872"/>
                    <a:pt x="2362" y="2490"/>
                  </a:cubicBezTo>
                  <a:cubicBezTo>
                    <a:pt x="2587" y="1568"/>
                    <a:pt x="3374" y="893"/>
                    <a:pt x="4296" y="826"/>
                  </a:cubicBezTo>
                  <a:cubicBezTo>
                    <a:pt x="4700" y="803"/>
                    <a:pt x="5105" y="668"/>
                    <a:pt x="5420" y="421"/>
                  </a:cubicBezTo>
                  <a:cubicBezTo>
                    <a:pt x="5667" y="241"/>
                    <a:pt x="5960" y="106"/>
                    <a:pt x="6252" y="39"/>
                  </a:cubicBezTo>
                  <a:cubicBezTo>
                    <a:pt x="6112" y="13"/>
                    <a:pt x="5972" y="0"/>
                    <a:pt x="5832" y="0"/>
                  </a:cubicBezTo>
                  <a:close/>
                </a:path>
              </a:pathLst>
            </a:custGeom>
            <a:solidFill>
              <a:srgbClr val="C563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07;p66"/>
            <p:cNvSpPr/>
            <p:nvPr/>
          </p:nvSpPr>
          <p:spPr>
            <a:xfrm>
              <a:off x="853650" y="2290400"/>
              <a:ext cx="50075" cy="43200"/>
            </a:xfrm>
            <a:custGeom>
              <a:avLst/>
              <a:gdLst/>
              <a:ahLst/>
              <a:cxnLst/>
              <a:rect l="l" t="t" r="r" b="b"/>
              <a:pathLst>
                <a:path w="2003" h="1728" extrusionOk="0">
                  <a:moveTo>
                    <a:pt x="1054" y="1"/>
                  </a:moveTo>
                  <a:cubicBezTo>
                    <a:pt x="914" y="1"/>
                    <a:pt x="777" y="34"/>
                    <a:pt x="653" y="108"/>
                  </a:cubicBezTo>
                  <a:lnTo>
                    <a:pt x="428" y="266"/>
                  </a:lnTo>
                  <a:cubicBezTo>
                    <a:pt x="136" y="423"/>
                    <a:pt x="1" y="760"/>
                    <a:pt x="46" y="1075"/>
                  </a:cubicBezTo>
                  <a:cubicBezTo>
                    <a:pt x="113" y="1457"/>
                    <a:pt x="451" y="1727"/>
                    <a:pt x="833" y="1727"/>
                  </a:cubicBezTo>
                  <a:lnTo>
                    <a:pt x="1193" y="1727"/>
                  </a:lnTo>
                  <a:cubicBezTo>
                    <a:pt x="1642" y="1727"/>
                    <a:pt x="2002" y="1367"/>
                    <a:pt x="1980" y="940"/>
                  </a:cubicBezTo>
                  <a:lnTo>
                    <a:pt x="1980" y="850"/>
                  </a:lnTo>
                  <a:cubicBezTo>
                    <a:pt x="1980" y="535"/>
                    <a:pt x="1800" y="266"/>
                    <a:pt x="1530" y="131"/>
                  </a:cubicBezTo>
                  <a:lnTo>
                    <a:pt x="1395" y="63"/>
                  </a:lnTo>
                  <a:cubicBezTo>
                    <a:pt x="1284" y="23"/>
                    <a:pt x="1168" y="1"/>
                    <a:pt x="1054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08;p66"/>
            <p:cNvSpPr/>
            <p:nvPr/>
          </p:nvSpPr>
          <p:spPr>
            <a:xfrm>
              <a:off x="750225" y="2296525"/>
              <a:ext cx="35450" cy="32550"/>
            </a:xfrm>
            <a:custGeom>
              <a:avLst/>
              <a:gdLst/>
              <a:ahLst/>
              <a:cxnLst/>
              <a:rect l="l" t="t" r="r" b="b"/>
              <a:pathLst>
                <a:path w="1418" h="1302" extrusionOk="0">
                  <a:moveTo>
                    <a:pt x="744" y="1"/>
                  </a:moveTo>
                  <a:cubicBezTo>
                    <a:pt x="646" y="1"/>
                    <a:pt x="545" y="29"/>
                    <a:pt x="450" y="88"/>
                  </a:cubicBezTo>
                  <a:lnTo>
                    <a:pt x="315" y="178"/>
                  </a:lnTo>
                  <a:cubicBezTo>
                    <a:pt x="68" y="335"/>
                    <a:pt x="1" y="718"/>
                    <a:pt x="203" y="965"/>
                  </a:cubicBezTo>
                  <a:lnTo>
                    <a:pt x="293" y="1100"/>
                  </a:lnTo>
                  <a:cubicBezTo>
                    <a:pt x="400" y="1237"/>
                    <a:pt x="554" y="1301"/>
                    <a:pt x="709" y="1301"/>
                  </a:cubicBezTo>
                  <a:cubicBezTo>
                    <a:pt x="910" y="1301"/>
                    <a:pt x="1113" y="1191"/>
                    <a:pt x="1215" y="988"/>
                  </a:cubicBezTo>
                  <a:lnTo>
                    <a:pt x="1305" y="808"/>
                  </a:lnTo>
                  <a:cubicBezTo>
                    <a:pt x="1417" y="538"/>
                    <a:pt x="1327" y="223"/>
                    <a:pt x="1057" y="111"/>
                  </a:cubicBezTo>
                  <a:lnTo>
                    <a:pt x="990" y="66"/>
                  </a:lnTo>
                  <a:cubicBezTo>
                    <a:pt x="916" y="23"/>
                    <a:pt x="831" y="1"/>
                    <a:pt x="744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09;p66"/>
            <p:cNvSpPr/>
            <p:nvPr/>
          </p:nvSpPr>
          <p:spPr>
            <a:xfrm>
              <a:off x="825550" y="2451650"/>
              <a:ext cx="36000" cy="31600"/>
            </a:xfrm>
            <a:custGeom>
              <a:avLst/>
              <a:gdLst/>
              <a:ahLst/>
              <a:cxnLst/>
              <a:rect l="l" t="t" r="r" b="b"/>
              <a:pathLst>
                <a:path w="1440" h="1264" extrusionOk="0">
                  <a:moveTo>
                    <a:pt x="618" y="1"/>
                  </a:moveTo>
                  <a:cubicBezTo>
                    <a:pt x="420" y="1"/>
                    <a:pt x="235" y="109"/>
                    <a:pt x="136" y="292"/>
                  </a:cubicBezTo>
                  <a:lnTo>
                    <a:pt x="113" y="359"/>
                  </a:lnTo>
                  <a:cubicBezTo>
                    <a:pt x="1" y="516"/>
                    <a:pt x="23" y="719"/>
                    <a:pt x="113" y="899"/>
                  </a:cubicBezTo>
                  <a:lnTo>
                    <a:pt x="203" y="1011"/>
                  </a:lnTo>
                  <a:cubicBezTo>
                    <a:pt x="298" y="1174"/>
                    <a:pt x="476" y="1264"/>
                    <a:pt x="656" y="1264"/>
                  </a:cubicBezTo>
                  <a:cubicBezTo>
                    <a:pt x="774" y="1264"/>
                    <a:pt x="893" y="1226"/>
                    <a:pt x="990" y="1146"/>
                  </a:cubicBezTo>
                  <a:lnTo>
                    <a:pt x="1125" y="1034"/>
                  </a:lnTo>
                  <a:cubicBezTo>
                    <a:pt x="1440" y="786"/>
                    <a:pt x="1372" y="292"/>
                    <a:pt x="1013" y="134"/>
                  </a:cubicBezTo>
                  <a:lnTo>
                    <a:pt x="833" y="44"/>
                  </a:lnTo>
                  <a:cubicBezTo>
                    <a:pt x="761" y="15"/>
                    <a:pt x="689" y="1"/>
                    <a:pt x="618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10;p66"/>
            <p:cNvSpPr/>
            <p:nvPr/>
          </p:nvSpPr>
          <p:spPr>
            <a:xfrm>
              <a:off x="894700" y="2422875"/>
              <a:ext cx="30775" cy="28375"/>
            </a:xfrm>
            <a:custGeom>
              <a:avLst/>
              <a:gdLst/>
              <a:ahLst/>
              <a:cxnLst/>
              <a:rect l="l" t="t" r="r" b="b"/>
              <a:pathLst>
                <a:path w="1231" h="1135" extrusionOk="0">
                  <a:moveTo>
                    <a:pt x="698" y="0"/>
                  </a:moveTo>
                  <a:cubicBezTo>
                    <a:pt x="646" y="0"/>
                    <a:pt x="593" y="8"/>
                    <a:pt x="540" y="26"/>
                  </a:cubicBezTo>
                  <a:lnTo>
                    <a:pt x="360" y="93"/>
                  </a:lnTo>
                  <a:cubicBezTo>
                    <a:pt x="135" y="183"/>
                    <a:pt x="0" y="453"/>
                    <a:pt x="68" y="701"/>
                  </a:cubicBezTo>
                  <a:lnTo>
                    <a:pt x="90" y="768"/>
                  </a:lnTo>
                  <a:cubicBezTo>
                    <a:pt x="158" y="925"/>
                    <a:pt x="293" y="1060"/>
                    <a:pt x="450" y="1083"/>
                  </a:cubicBezTo>
                  <a:lnTo>
                    <a:pt x="585" y="1128"/>
                  </a:lnTo>
                  <a:cubicBezTo>
                    <a:pt x="615" y="1132"/>
                    <a:pt x="645" y="1135"/>
                    <a:pt x="674" y="1135"/>
                  </a:cubicBezTo>
                  <a:cubicBezTo>
                    <a:pt x="930" y="1135"/>
                    <a:pt x="1150" y="963"/>
                    <a:pt x="1170" y="701"/>
                  </a:cubicBezTo>
                  <a:lnTo>
                    <a:pt x="1192" y="543"/>
                  </a:lnTo>
                  <a:cubicBezTo>
                    <a:pt x="1230" y="240"/>
                    <a:pt x="980" y="0"/>
                    <a:pt x="698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11;p66"/>
            <p:cNvSpPr/>
            <p:nvPr/>
          </p:nvSpPr>
          <p:spPr>
            <a:xfrm>
              <a:off x="729425" y="2412750"/>
              <a:ext cx="52125" cy="45150"/>
            </a:xfrm>
            <a:custGeom>
              <a:avLst/>
              <a:gdLst/>
              <a:ahLst/>
              <a:cxnLst/>
              <a:rect l="l" t="t" r="r" b="b"/>
              <a:pathLst>
                <a:path w="2085" h="1806" extrusionOk="0">
                  <a:moveTo>
                    <a:pt x="810" y="0"/>
                  </a:moveTo>
                  <a:cubicBezTo>
                    <a:pt x="608" y="0"/>
                    <a:pt x="414" y="89"/>
                    <a:pt x="293" y="251"/>
                  </a:cubicBezTo>
                  <a:lnTo>
                    <a:pt x="225" y="296"/>
                  </a:lnTo>
                  <a:cubicBezTo>
                    <a:pt x="68" y="498"/>
                    <a:pt x="1" y="746"/>
                    <a:pt x="91" y="993"/>
                  </a:cubicBezTo>
                  <a:lnTo>
                    <a:pt x="158" y="1285"/>
                  </a:lnTo>
                  <a:cubicBezTo>
                    <a:pt x="248" y="1555"/>
                    <a:pt x="518" y="1758"/>
                    <a:pt x="810" y="1780"/>
                  </a:cubicBezTo>
                  <a:lnTo>
                    <a:pt x="1192" y="1803"/>
                  </a:lnTo>
                  <a:cubicBezTo>
                    <a:pt x="1213" y="1804"/>
                    <a:pt x="1233" y="1805"/>
                    <a:pt x="1253" y="1805"/>
                  </a:cubicBezTo>
                  <a:cubicBezTo>
                    <a:pt x="1739" y="1805"/>
                    <a:pt x="2085" y="1288"/>
                    <a:pt x="1912" y="813"/>
                  </a:cubicBezTo>
                  <a:lnTo>
                    <a:pt x="1777" y="476"/>
                  </a:lnTo>
                  <a:cubicBezTo>
                    <a:pt x="1665" y="229"/>
                    <a:pt x="1440" y="49"/>
                    <a:pt x="1147" y="26"/>
                  </a:cubicBezTo>
                  <a:lnTo>
                    <a:pt x="878" y="4"/>
                  </a:lnTo>
                  <a:cubicBezTo>
                    <a:pt x="855" y="1"/>
                    <a:pt x="832" y="0"/>
                    <a:pt x="810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1904;p66"/>
          <p:cNvGrpSpPr/>
          <p:nvPr/>
        </p:nvGrpSpPr>
        <p:grpSpPr>
          <a:xfrm>
            <a:off x="4159960" y="3322767"/>
            <a:ext cx="394354" cy="378513"/>
            <a:chOff x="684450" y="2237575"/>
            <a:chExt cx="290650" cy="278975"/>
          </a:xfrm>
        </p:grpSpPr>
        <p:sp>
          <p:nvSpPr>
            <p:cNvPr id="48" name="Google Shape;1905;p66"/>
            <p:cNvSpPr/>
            <p:nvPr/>
          </p:nvSpPr>
          <p:spPr>
            <a:xfrm>
              <a:off x="684450" y="2237575"/>
              <a:ext cx="290650" cy="278750"/>
            </a:xfrm>
            <a:custGeom>
              <a:avLst/>
              <a:gdLst/>
              <a:ahLst/>
              <a:cxnLst/>
              <a:rect l="l" t="t" r="r" b="b"/>
              <a:pathLst>
                <a:path w="11626" h="11150" extrusionOk="0">
                  <a:moveTo>
                    <a:pt x="5799" y="1"/>
                  </a:moveTo>
                  <a:cubicBezTo>
                    <a:pt x="5352" y="1"/>
                    <a:pt x="4903" y="141"/>
                    <a:pt x="4520" y="422"/>
                  </a:cubicBezTo>
                  <a:cubicBezTo>
                    <a:pt x="4206" y="670"/>
                    <a:pt x="3801" y="805"/>
                    <a:pt x="3396" y="850"/>
                  </a:cubicBezTo>
                  <a:cubicBezTo>
                    <a:pt x="2474" y="895"/>
                    <a:pt x="1687" y="1569"/>
                    <a:pt x="1462" y="2491"/>
                  </a:cubicBezTo>
                  <a:cubicBezTo>
                    <a:pt x="1372" y="2896"/>
                    <a:pt x="1148" y="3256"/>
                    <a:pt x="855" y="3548"/>
                  </a:cubicBezTo>
                  <a:cubicBezTo>
                    <a:pt x="181" y="4200"/>
                    <a:pt x="1" y="5212"/>
                    <a:pt x="428" y="6044"/>
                  </a:cubicBezTo>
                  <a:cubicBezTo>
                    <a:pt x="608" y="6404"/>
                    <a:pt x="675" y="6831"/>
                    <a:pt x="630" y="7236"/>
                  </a:cubicBezTo>
                  <a:cubicBezTo>
                    <a:pt x="540" y="8157"/>
                    <a:pt x="1058" y="9057"/>
                    <a:pt x="1912" y="9439"/>
                  </a:cubicBezTo>
                  <a:cubicBezTo>
                    <a:pt x="2294" y="9597"/>
                    <a:pt x="2609" y="9866"/>
                    <a:pt x="2834" y="10204"/>
                  </a:cubicBezTo>
                  <a:cubicBezTo>
                    <a:pt x="3233" y="10810"/>
                    <a:pt x="3899" y="11150"/>
                    <a:pt x="4605" y="11150"/>
                  </a:cubicBezTo>
                  <a:cubicBezTo>
                    <a:pt x="4815" y="11150"/>
                    <a:pt x="5029" y="11120"/>
                    <a:pt x="5240" y="11058"/>
                  </a:cubicBezTo>
                  <a:cubicBezTo>
                    <a:pt x="5431" y="11002"/>
                    <a:pt x="5633" y="10974"/>
                    <a:pt x="5836" y="10974"/>
                  </a:cubicBezTo>
                  <a:cubicBezTo>
                    <a:pt x="6038" y="10974"/>
                    <a:pt x="6241" y="11002"/>
                    <a:pt x="6432" y="11058"/>
                  </a:cubicBezTo>
                  <a:cubicBezTo>
                    <a:pt x="6632" y="11118"/>
                    <a:pt x="6835" y="11147"/>
                    <a:pt x="7036" y="11147"/>
                  </a:cubicBezTo>
                  <a:cubicBezTo>
                    <a:pt x="7739" y="11147"/>
                    <a:pt x="8413" y="10793"/>
                    <a:pt x="8815" y="10181"/>
                  </a:cubicBezTo>
                  <a:cubicBezTo>
                    <a:pt x="9040" y="9844"/>
                    <a:pt x="9377" y="9574"/>
                    <a:pt x="9737" y="9417"/>
                  </a:cubicBezTo>
                  <a:cubicBezTo>
                    <a:pt x="10614" y="9034"/>
                    <a:pt x="11109" y="8135"/>
                    <a:pt x="11019" y="7213"/>
                  </a:cubicBezTo>
                  <a:cubicBezTo>
                    <a:pt x="10974" y="6786"/>
                    <a:pt x="11041" y="6381"/>
                    <a:pt x="11221" y="6021"/>
                  </a:cubicBezTo>
                  <a:cubicBezTo>
                    <a:pt x="11626" y="5167"/>
                    <a:pt x="11446" y="4155"/>
                    <a:pt x="10771" y="3503"/>
                  </a:cubicBezTo>
                  <a:cubicBezTo>
                    <a:pt x="10479" y="3211"/>
                    <a:pt x="10254" y="2851"/>
                    <a:pt x="10164" y="2469"/>
                  </a:cubicBezTo>
                  <a:cubicBezTo>
                    <a:pt x="9939" y="1547"/>
                    <a:pt x="9130" y="895"/>
                    <a:pt x="8186" y="827"/>
                  </a:cubicBezTo>
                  <a:cubicBezTo>
                    <a:pt x="7781" y="805"/>
                    <a:pt x="7399" y="670"/>
                    <a:pt x="7061" y="422"/>
                  </a:cubicBezTo>
                  <a:cubicBezTo>
                    <a:pt x="6690" y="141"/>
                    <a:pt x="6246" y="1"/>
                    <a:pt x="5799" y="1"/>
                  </a:cubicBezTo>
                  <a:close/>
                </a:path>
              </a:pathLst>
            </a:custGeom>
            <a:solidFill>
              <a:srgbClr val="C563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06;p66"/>
            <p:cNvSpPr/>
            <p:nvPr/>
          </p:nvSpPr>
          <p:spPr>
            <a:xfrm>
              <a:off x="684450" y="2238175"/>
              <a:ext cx="156300" cy="278375"/>
            </a:xfrm>
            <a:custGeom>
              <a:avLst/>
              <a:gdLst/>
              <a:ahLst/>
              <a:cxnLst/>
              <a:rect l="l" t="t" r="r" b="b"/>
              <a:pathLst>
                <a:path w="6252" h="11135" extrusionOk="0">
                  <a:moveTo>
                    <a:pt x="5832" y="0"/>
                  </a:moveTo>
                  <a:cubicBezTo>
                    <a:pt x="5363" y="0"/>
                    <a:pt x="4901" y="144"/>
                    <a:pt x="4520" y="421"/>
                  </a:cubicBezTo>
                  <a:cubicBezTo>
                    <a:pt x="4206" y="668"/>
                    <a:pt x="3801" y="803"/>
                    <a:pt x="3396" y="848"/>
                  </a:cubicBezTo>
                  <a:cubicBezTo>
                    <a:pt x="2452" y="893"/>
                    <a:pt x="1665" y="1568"/>
                    <a:pt x="1462" y="2490"/>
                  </a:cubicBezTo>
                  <a:cubicBezTo>
                    <a:pt x="1350" y="2872"/>
                    <a:pt x="1148" y="3232"/>
                    <a:pt x="855" y="3524"/>
                  </a:cubicBezTo>
                  <a:cubicBezTo>
                    <a:pt x="181" y="4176"/>
                    <a:pt x="1" y="5188"/>
                    <a:pt x="428" y="6020"/>
                  </a:cubicBezTo>
                  <a:cubicBezTo>
                    <a:pt x="608" y="6380"/>
                    <a:pt x="675" y="6807"/>
                    <a:pt x="630" y="7212"/>
                  </a:cubicBezTo>
                  <a:cubicBezTo>
                    <a:pt x="540" y="8133"/>
                    <a:pt x="1058" y="9033"/>
                    <a:pt x="1912" y="9415"/>
                  </a:cubicBezTo>
                  <a:cubicBezTo>
                    <a:pt x="2294" y="9573"/>
                    <a:pt x="2609" y="9842"/>
                    <a:pt x="2834" y="10180"/>
                  </a:cubicBezTo>
                  <a:cubicBezTo>
                    <a:pt x="3237" y="10784"/>
                    <a:pt x="3908" y="11135"/>
                    <a:pt x="4605" y="11135"/>
                  </a:cubicBezTo>
                  <a:cubicBezTo>
                    <a:pt x="4764" y="11135"/>
                    <a:pt x="4924" y="11117"/>
                    <a:pt x="5083" y="11079"/>
                  </a:cubicBezTo>
                  <a:cubicBezTo>
                    <a:pt x="4543" y="10967"/>
                    <a:pt x="4048" y="10629"/>
                    <a:pt x="3756" y="10180"/>
                  </a:cubicBezTo>
                  <a:cubicBezTo>
                    <a:pt x="3509" y="9842"/>
                    <a:pt x="3194" y="9573"/>
                    <a:pt x="2811" y="9415"/>
                  </a:cubicBezTo>
                  <a:cubicBezTo>
                    <a:pt x="1957" y="9033"/>
                    <a:pt x="1440" y="8133"/>
                    <a:pt x="1552" y="7212"/>
                  </a:cubicBezTo>
                  <a:cubicBezTo>
                    <a:pt x="1575" y="6807"/>
                    <a:pt x="1507" y="6380"/>
                    <a:pt x="1327" y="6020"/>
                  </a:cubicBezTo>
                  <a:cubicBezTo>
                    <a:pt x="923" y="5188"/>
                    <a:pt x="1080" y="4176"/>
                    <a:pt x="1755" y="3524"/>
                  </a:cubicBezTo>
                  <a:cubicBezTo>
                    <a:pt x="2047" y="3232"/>
                    <a:pt x="2272" y="2872"/>
                    <a:pt x="2362" y="2490"/>
                  </a:cubicBezTo>
                  <a:cubicBezTo>
                    <a:pt x="2587" y="1568"/>
                    <a:pt x="3374" y="893"/>
                    <a:pt x="4296" y="826"/>
                  </a:cubicBezTo>
                  <a:cubicBezTo>
                    <a:pt x="4700" y="803"/>
                    <a:pt x="5105" y="668"/>
                    <a:pt x="5420" y="421"/>
                  </a:cubicBezTo>
                  <a:cubicBezTo>
                    <a:pt x="5667" y="241"/>
                    <a:pt x="5960" y="106"/>
                    <a:pt x="6252" y="39"/>
                  </a:cubicBezTo>
                  <a:cubicBezTo>
                    <a:pt x="6112" y="13"/>
                    <a:pt x="5972" y="0"/>
                    <a:pt x="5832" y="0"/>
                  </a:cubicBezTo>
                  <a:close/>
                </a:path>
              </a:pathLst>
            </a:custGeom>
            <a:solidFill>
              <a:srgbClr val="C563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07;p66"/>
            <p:cNvSpPr/>
            <p:nvPr/>
          </p:nvSpPr>
          <p:spPr>
            <a:xfrm>
              <a:off x="853650" y="2290400"/>
              <a:ext cx="50075" cy="43200"/>
            </a:xfrm>
            <a:custGeom>
              <a:avLst/>
              <a:gdLst/>
              <a:ahLst/>
              <a:cxnLst/>
              <a:rect l="l" t="t" r="r" b="b"/>
              <a:pathLst>
                <a:path w="2003" h="1728" extrusionOk="0">
                  <a:moveTo>
                    <a:pt x="1054" y="1"/>
                  </a:moveTo>
                  <a:cubicBezTo>
                    <a:pt x="914" y="1"/>
                    <a:pt x="777" y="34"/>
                    <a:pt x="653" y="108"/>
                  </a:cubicBezTo>
                  <a:lnTo>
                    <a:pt x="428" y="266"/>
                  </a:lnTo>
                  <a:cubicBezTo>
                    <a:pt x="136" y="423"/>
                    <a:pt x="1" y="760"/>
                    <a:pt x="46" y="1075"/>
                  </a:cubicBezTo>
                  <a:cubicBezTo>
                    <a:pt x="113" y="1457"/>
                    <a:pt x="451" y="1727"/>
                    <a:pt x="833" y="1727"/>
                  </a:cubicBezTo>
                  <a:lnTo>
                    <a:pt x="1193" y="1727"/>
                  </a:lnTo>
                  <a:cubicBezTo>
                    <a:pt x="1642" y="1727"/>
                    <a:pt x="2002" y="1367"/>
                    <a:pt x="1980" y="940"/>
                  </a:cubicBezTo>
                  <a:lnTo>
                    <a:pt x="1980" y="850"/>
                  </a:lnTo>
                  <a:cubicBezTo>
                    <a:pt x="1980" y="535"/>
                    <a:pt x="1800" y="266"/>
                    <a:pt x="1530" y="131"/>
                  </a:cubicBezTo>
                  <a:lnTo>
                    <a:pt x="1395" y="63"/>
                  </a:lnTo>
                  <a:cubicBezTo>
                    <a:pt x="1284" y="23"/>
                    <a:pt x="1168" y="1"/>
                    <a:pt x="1054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08;p66"/>
            <p:cNvSpPr/>
            <p:nvPr/>
          </p:nvSpPr>
          <p:spPr>
            <a:xfrm>
              <a:off x="750225" y="2296525"/>
              <a:ext cx="35450" cy="32550"/>
            </a:xfrm>
            <a:custGeom>
              <a:avLst/>
              <a:gdLst/>
              <a:ahLst/>
              <a:cxnLst/>
              <a:rect l="l" t="t" r="r" b="b"/>
              <a:pathLst>
                <a:path w="1418" h="1302" extrusionOk="0">
                  <a:moveTo>
                    <a:pt x="744" y="1"/>
                  </a:moveTo>
                  <a:cubicBezTo>
                    <a:pt x="646" y="1"/>
                    <a:pt x="545" y="29"/>
                    <a:pt x="450" y="88"/>
                  </a:cubicBezTo>
                  <a:lnTo>
                    <a:pt x="315" y="178"/>
                  </a:lnTo>
                  <a:cubicBezTo>
                    <a:pt x="68" y="335"/>
                    <a:pt x="1" y="718"/>
                    <a:pt x="203" y="965"/>
                  </a:cubicBezTo>
                  <a:lnTo>
                    <a:pt x="293" y="1100"/>
                  </a:lnTo>
                  <a:cubicBezTo>
                    <a:pt x="400" y="1237"/>
                    <a:pt x="554" y="1301"/>
                    <a:pt x="709" y="1301"/>
                  </a:cubicBezTo>
                  <a:cubicBezTo>
                    <a:pt x="910" y="1301"/>
                    <a:pt x="1113" y="1191"/>
                    <a:pt x="1215" y="988"/>
                  </a:cubicBezTo>
                  <a:lnTo>
                    <a:pt x="1305" y="808"/>
                  </a:lnTo>
                  <a:cubicBezTo>
                    <a:pt x="1417" y="538"/>
                    <a:pt x="1327" y="223"/>
                    <a:pt x="1057" y="111"/>
                  </a:cubicBezTo>
                  <a:lnTo>
                    <a:pt x="990" y="66"/>
                  </a:lnTo>
                  <a:cubicBezTo>
                    <a:pt x="916" y="23"/>
                    <a:pt x="831" y="1"/>
                    <a:pt x="744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09;p66"/>
            <p:cNvSpPr/>
            <p:nvPr/>
          </p:nvSpPr>
          <p:spPr>
            <a:xfrm>
              <a:off x="825550" y="2451650"/>
              <a:ext cx="36000" cy="31600"/>
            </a:xfrm>
            <a:custGeom>
              <a:avLst/>
              <a:gdLst/>
              <a:ahLst/>
              <a:cxnLst/>
              <a:rect l="l" t="t" r="r" b="b"/>
              <a:pathLst>
                <a:path w="1440" h="1264" extrusionOk="0">
                  <a:moveTo>
                    <a:pt x="618" y="1"/>
                  </a:moveTo>
                  <a:cubicBezTo>
                    <a:pt x="420" y="1"/>
                    <a:pt x="235" y="109"/>
                    <a:pt x="136" y="292"/>
                  </a:cubicBezTo>
                  <a:lnTo>
                    <a:pt x="113" y="359"/>
                  </a:lnTo>
                  <a:cubicBezTo>
                    <a:pt x="1" y="516"/>
                    <a:pt x="23" y="719"/>
                    <a:pt x="113" y="899"/>
                  </a:cubicBezTo>
                  <a:lnTo>
                    <a:pt x="203" y="1011"/>
                  </a:lnTo>
                  <a:cubicBezTo>
                    <a:pt x="298" y="1174"/>
                    <a:pt x="476" y="1264"/>
                    <a:pt x="656" y="1264"/>
                  </a:cubicBezTo>
                  <a:cubicBezTo>
                    <a:pt x="774" y="1264"/>
                    <a:pt x="893" y="1226"/>
                    <a:pt x="990" y="1146"/>
                  </a:cubicBezTo>
                  <a:lnTo>
                    <a:pt x="1125" y="1034"/>
                  </a:lnTo>
                  <a:cubicBezTo>
                    <a:pt x="1440" y="786"/>
                    <a:pt x="1372" y="292"/>
                    <a:pt x="1013" y="134"/>
                  </a:cubicBezTo>
                  <a:lnTo>
                    <a:pt x="833" y="44"/>
                  </a:lnTo>
                  <a:cubicBezTo>
                    <a:pt x="761" y="15"/>
                    <a:pt x="689" y="1"/>
                    <a:pt x="618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10;p66"/>
            <p:cNvSpPr/>
            <p:nvPr/>
          </p:nvSpPr>
          <p:spPr>
            <a:xfrm>
              <a:off x="894700" y="2422875"/>
              <a:ext cx="30775" cy="28375"/>
            </a:xfrm>
            <a:custGeom>
              <a:avLst/>
              <a:gdLst/>
              <a:ahLst/>
              <a:cxnLst/>
              <a:rect l="l" t="t" r="r" b="b"/>
              <a:pathLst>
                <a:path w="1231" h="1135" extrusionOk="0">
                  <a:moveTo>
                    <a:pt x="698" y="0"/>
                  </a:moveTo>
                  <a:cubicBezTo>
                    <a:pt x="646" y="0"/>
                    <a:pt x="593" y="8"/>
                    <a:pt x="540" y="26"/>
                  </a:cubicBezTo>
                  <a:lnTo>
                    <a:pt x="360" y="93"/>
                  </a:lnTo>
                  <a:cubicBezTo>
                    <a:pt x="135" y="183"/>
                    <a:pt x="0" y="453"/>
                    <a:pt x="68" y="701"/>
                  </a:cubicBezTo>
                  <a:lnTo>
                    <a:pt x="90" y="768"/>
                  </a:lnTo>
                  <a:cubicBezTo>
                    <a:pt x="158" y="925"/>
                    <a:pt x="293" y="1060"/>
                    <a:pt x="450" y="1083"/>
                  </a:cubicBezTo>
                  <a:lnTo>
                    <a:pt x="585" y="1128"/>
                  </a:lnTo>
                  <a:cubicBezTo>
                    <a:pt x="615" y="1132"/>
                    <a:pt x="645" y="1135"/>
                    <a:pt x="674" y="1135"/>
                  </a:cubicBezTo>
                  <a:cubicBezTo>
                    <a:pt x="930" y="1135"/>
                    <a:pt x="1150" y="963"/>
                    <a:pt x="1170" y="701"/>
                  </a:cubicBezTo>
                  <a:lnTo>
                    <a:pt x="1192" y="543"/>
                  </a:lnTo>
                  <a:cubicBezTo>
                    <a:pt x="1230" y="240"/>
                    <a:pt x="980" y="0"/>
                    <a:pt x="698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911;p66"/>
            <p:cNvSpPr/>
            <p:nvPr/>
          </p:nvSpPr>
          <p:spPr>
            <a:xfrm>
              <a:off x="729425" y="2412750"/>
              <a:ext cx="52125" cy="45150"/>
            </a:xfrm>
            <a:custGeom>
              <a:avLst/>
              <a:gdLst/>
              <a:ahLst/>
              <a:cxnLst/>
              <a:rect l="l" t="t" r="r" b="b"/>
              <a:pathLst>
                <a:path w="2085" h="1806" extrusionOk="0">
                  <a:moveTo>
                    <a:pt x="810" y="0"/>
                  </a:moveTo>
                  <a:cubicBezTo>
                    <a:pt x="608" y="0"/>
                    <a:pt x="414" y="89"/>
                    <a:pt x="293" y="251"/>
                  </a:cubicBezTo>
                  <a:lnTo>
                    <a:pt x="225" y="296"/>
                  </a:lnTo>
                  <a:cubicBezTo>
                    <a:pt x="68" y="498"/>
                    <a:pt x="1" y="746"/>
                    <a:pt x="91" y="993"/>
                  </a:cubicBezTo>
                  <a:lnTo>
                    <a:pt x="158" y="1285"/>
                  </a:lnTo>
                  <a:cubicBezTo>
                    <a:pt x="248" y="1555"/>
                    <a:pt x="518" y="1758"/>
                    <a:pt x="810" y="1780"/>
                  </a:cubicBezTo>
                  <a:lnTo>
                    <a:pt x="1192" y="1803"/>
                  </a:lnTo>
                  <a:cubicBezTo>
                    <a:pt x="1213" y="1804"/>
                    <a:pt x="1233" y="1805"/>
                    <a:pt x="1253" y="1805"/>
                  </a:cubicBezTo>
                  <a:cubicBezTo>
                    <a:pt x="1739" y="1805"/>
                    <a:pt x="2085" y="1288"/>
                    <a:pt x="1912" y="813"/>
                  </a:cubicBezTo>
                  <a:lnTo>
                    <a:pt x="1777" y="476"/>
                  </a:lnTo>
                  <a:cubicBezTo>
                    <a:pt x="1665" y="229"/>
                    <a:pt x="1440" y="49"/>
                    <a:pt x="1147" y="26"/>
                  </a:cubicBezTo>
                  <a:lnTo>
                    <a:pt x="878" y="4"/>
                  </a:lnTo>
                  <a:cubicBezTo>
                    <a:pt x="855" y="1"/>
                    <a:pt x="832" y="0"/>
                    <a:pt x="810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2144;p66"/>
          <p:cNvGrpSpPr/>
          <p:nvPr/>
        </p:nvGrpSpPr>
        <p:grpSpPr>
          <a:xfrm>
            <a:off x="3557459" y="3288915"/>
            <a:ext cx="322647" cy="381193"/>
            <a:chOff x="3535100" y="1370750"/>
            <a:chExt cx="237800" cy="280950"/>
          </a:xfrm>
        </p:grpSpPr>
        <p:sp>
          <p:nvSpPr>
            <p:cNvPr id="56" name="Google Shape;2145;p66"/>
            <p:cNvSpPr/>
            <p:nvPr/>
          </p:nvSpPr>
          <p:spPr>
            <a:xfrm>
              <a:off x="3546900" y="1504400"/>
              <a:ext cx="61875" cy="147300"/>
            </a:xfrm>
            <a:custGeom>
              <a:avLst/>
              <a:gdLst/>
              <a:ahLst/>
              <a:cxnLst/>
              <a:rect l="l" t="t" r="r" b="b"/>
              <a:pathLst>
                <a:path w="2475" h="5892" extrusionOk="0">
                  <a:moveTo>
                    <a:pt x="810" y="1"/>
                  </a:moveTo>
                  <a:lnTo>
                    <a:pt x="1" y="1012"/>
                  </a:lnTo>
                  <a:lnTo>
                    <a:pt x="630" y="4948"/>
                  </a:lnTo>
                  <a:cubicBezTo>
                    <a:pt x="720" y="5487"/>
                    <a:pt x="1192" y="5892"/>
                    <a:pt x="1755" y="5892"/>
                  </a:cubicBezTo>
                  <a:lnTo>
                    <a:pt x="2024" y="5892"/>
                  </a:lnTo>
                  <a:lnTo>
                    <a:pt x="2474" y="2811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46;p66"/>
            <p:cNvSpPr/>
            <p:nvPr/>
          </p:nvSpPr>
          <p:spPr>
            <a:xfrm>
              <a:off x="3698675" y="1504400"/>
              <a:ext cx="61875" cy="147300"/>
            </a:xfrm>
            <a:custGeom>
              <a:avLst/>
              <a:gdLst/>
              <a:ahLst/>
              <a:cxnLst/>
              <a:rect l="l" t="t" r="r" b="b"/>
              <a:pathLst>
                <a:path w="2475" h="5892" extrusionOk="0">
                  <a:moveTo>
                    <a:pt x="1058" y="1"/>
                  </a:moveTo>
                  <a:lnTo>
                    <a:pt x="1" y="2811"/>
                  </a:lnTo>
                  <a:lnTo>
                    <a:pt x="473" y="5892"/>
                  </a:lnTo>
                  <a:lnTo>
                    <a:pt x="720" y="5892"/>
                  </a:lnTo>
                  <a:cubicBezTo>
                    <a:pt x="1283" y="5892"/>
                    <a:pt x="1755" y="5487"/>
                    <a:pt x="1845" y="4948"/>
                  </a:cubicBezTo>
                  <a:lnTo>
                    <a:pt x="2474" y="1012"/>
                  </a:lnTo>
                  <a:lnTo>
                    <a:pt x="1687" y="1"/>
                  </a:ln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147;p66"/>
            <p:cNvSpPr/>
            <p:nvPr/>
          </p:nvSpPr>
          <p:spPr>
            <a:xfrm>
              <a:off x="3578375" y="1503850"/>
              <a:ext cx="77050" cy="147850"/>
            </a:xfrm>
            <a:custGeom>
              <a:avLst/>
              <a:gdLst/>
              <a:ahLst/>
              <a:cxnLst/>
              <a:rect l="l" t="t" r="r" b="b"/>
              <a:pathLst>
                <a:path w="3082" h="5914" extrusionOk="0">
                  <a:moveTo>
                    <a:pt x="181" y="0"/>
                  </a:moveTo>
                  <a:lnTo>
                    <a:pt x="1" y="720"/>
                  </a:lnTo>
                  <a:lnTo>
                    <a:pt x="765" y="5914"/>
                  </a:lnTo>
                  <a:lnTo>
                    <a:pt x="2182" y="5914"/>
                  </a:lnTo>
                  <a:lnTo>
                    <a:pt x="3081" y="2946"/>
                  </a:lnTo>
                  <a:lnTo>
                    <a:pt x="1687" y="0"/>
                  </a:ln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148;p66"/>
            <p:cNvSpPr/>
            <p:nvPr/>
          </p:nvSpPr>
          <p:spPr>
            <a:xfrm>
              <a:off x="3652575" y="1503850"/>
              <a:ext cx="77050" cy="147850"/>
            </a:xfrm>
            <a:custGeom>
              <a:avLst/>
              <a:gdLst/>
              <a:ahLst/>
              <a:cxnLst/>
              <a:rect l="l" t="t" r="r" b="b"/>
              <a:pathLst>
                <a:path w="3082" h="5914" extrusionOk="0">
                  <a:moveTo>
                    <a:pt x="1395" y="0"/>
                  </a:moveTo>
                  <a:lnTo>
                    <a:pt x="1" y="2946"/>
                  </a:lnTo>
                  <a:lnTo>
                    <a:pt x="900" y="5914"/>
                  </a:lnTo>
                  <a:lnTo>
                    <a:pt x="2317" y="5914"/>
                  </a:lnTo>
                  <a:lnTo>
                    <a:pt x="3082" y="720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149;p66"/>
            <p:cNvSpPr/>
            <p:nvPr/>
          </p:nvSpPr>
          <p:spPr>
            <a:xfrm>
              <a:off x="3620550" y="1503850"/>
              <a:ext cx="69175" cy="147850"/>
            </a:xfrm>
            <a:custGeom>
              <a:avLst/>
              <a:gdLst/>
              <a:ahLst/>
              <a:cxnLst/>
              <a:rect l="l" t="t" r="r" b="b"/>
              <a:pathLst>
                <a:path w="2767" h="5914" extrusionOk="0">
                  <a:moveTo>
                    <a:pt x="0" y="0"/>
                  </a:moveTo>
                  <a:lnTo>
                    <a:pt x="0" y="1192"/>
                  </a:lnTo>
                  <a:lnTo>
                    <a:pt x="495" y="5914"/>
                  </a:lnTo>
                  <a:lnTo>
                    <a:pt x="2181" y="5914"/>
                  </a:lnTo>
                  <a:lnTo>
                    <a:pt x="2676" y="1192"/>
                  </a:lnTo>
                  <a:lnTo>
                    <a:pt x="2766" y="0"/>
                  </a:ln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150;p66"/>
            <p:cNvSpPr/>
            <p:nvPr/>
          </p:nvSpPr>
          <p:spPr>
            <a:xfrm>
              <a:off x="3547475" y="1503850"/>
              <a:ext cx="50050" cy="147850"/>
            </a:xfrm>
            <a:custGeom>
              <a:avLst/>
              <a:gdLst/>
              <a:ahLst/>
              <a:cxnLst/>
              <a:rect l="l" t="t" r="r" b="b"/>
              <a:pathLst>
                <a:path w="2002" h="5914" extrusionOk="0">
                  <a:moveTo>
                    <a:pt x="787" y="0"/>
                  </a:moveTo>
                  <a:lnTo>
                    <a:pt x="0" y="1012"/>
                  </a:lnTo>
                  <a:lnTo>
                    <a:pt x="630" y="4947"/>
                  </a:lnTo>
                  <a:cubicBezTo>
                    <a:pt x="720" y="5509"/>
                    <a:pt x="1192" y="5914"/>
                    <a:pt x="1754" y="5914"/>
                  </a:cubicBezTo>
                  <a:lnTo>
                    <a:pt x="2001" y="5914"/>
                  </a:lnTo>
                  <a:lnTo>
                    <a:pt x="2001" y="5846"/>
                  </a:lnTo>
                  <a:cubicBezTo>
                    <a:pt x="1619" y="5689"/>
                    <a:pt x="1349" y="5352"/>
                    <a:pt x="1282" y="4947"/>
                  </a:cubicBezTo>
                  <a:lnTo>
                    <a:pt x="652" y="1012"/>
                  </a:lnTo>
                  <a:lnTo>
                    <a:pt x="1439" y="23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151;p66"/>
            <p:cNvSpPr/>
            <p:nvPr/>
          </p:nvSpPr>
          <p:spPr>
            <a:xfrm>
              <a:off x="3540725" y="1408850"/>
              <a:ext cx="226000" cy="128325"/>
            </a:xfrm>
            <a:custGeom>
              <a:avLst/>
              <a:gdLst/>
              <a:ahLst/>
              <a:cxnLst/>
              <a:rect l="l" t="t" r="r" b="b"/>
              <a:pathLst>
                <a:path w="9040" h="5133" extrusionOk="0">
                  <a:moveTo>
                    <a:pt x="4520" y="0"/>
                  </a:moveTo>
                  <a:cubicBezTo>
                    <a:pt x="2271" y="0"/>
                    <a:pt x="135" y="1237"/>
                    <a:pt x="23" y="4182"/>
                  </a:cubicBezTo>
                  <a:cubicBezTo>
                    <a:pt x="0" y="4677"/>
                    <a:pt x="383" y="5104"/>
                    <a:pt x="877" y="5127"/>
                  </a:cubicBezTo>
                  <a:lnTo>
                    <a:pt x="922" y="5127"/>
                  </a:lnTo>
                  <a:cubicBezTo>
                    <a:pt x="1349" y="5127"/>
                    <a:pt x="1709" y="4834"/>
                    <a:pt x="1822" y="4407"/>
                  </a:cubicBezTo>
                  <a:cubicBezTo>
                    <a:pt x="1923" y="4891"/>
                    <a:pt x="2316" y="5132"/>
                    <a:pt x="2710" y="5132"/>
                  </a:cubicBezTo>
                  <a:cubicBezTo>
                    <a:pt x="3103" y="5132"/>
                    <a:pt x="3497" y="4891"/>
                    <a:pt x="3598" y="4407"/>
                  </a:cubicBezTo>
                  <a:cubicBezTo>
                    <a:pt x="3710" y="4834"/>
                    <a:pt x="4093" y="5127"/>
                    <a:pt x="4520" y="5127"/>
                  </a:cubicBezTo>
                  <a:cubicBezTo>
                    <a:pt x="4970" y="5127"/>
                    <a:pt x="5329" y="4812"/>
                    <a:pt x="5419" y="4407"/>
                  </a:cubicBezTo>
                  <a:cubicBezTo>
                    <a:pt x="5532" y="4879"/>
                    <a:pt x="5931" y="5116"/>
                    <a:pt x="6327" y="5116"/>
                  </a:cubicBezTo>
                  <a:cubicBezTo>
                    <a:pt x="6724" y="5116"/>
                    <a:pt x="7117" y="4879"/>
                    <a:pt x="7218" y="4407"/>
                  </a:cubicBezTo>
                  <a:cubicBezTo>
                    <a:pt x="7308" y="4812"/>
                    <a:pt x="7690" y="5127"/>
                    <a:pt x="8118" y="5127"/>
                  </a:cubicBezTo>
                  <a:lnTo>
                    <a:pt x="8163" y="5127"/>
                  </a:lnTo>
                  <a:cubicBezTo>
                    <a:pt x="8657" y="5104"/>
                    <a:pt x="9040" y="4677"/>
                    <a:pt x="9017" y="4182"/>
                  </a:cubicBezTo>
                  <a:cubicBezTo>
                    <a:pt x="8905" y="1259"/>
                    <a:pt x="6769" y="0"/>
                    <a:pt x="4520" y="0"/>
                  </a:cubicBezTo>
                  <a:close/>
                </a:path>
              </a:pathLst>
            </a:custGeom>
            <a:solidFill>
              <a:srgbClr val="FAE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152;p66"/>
            <p:cNvSpPr/>
            <p:nvPr/>
          </p:nvSpPr>
          <p:spPr>
            <a:xfrm>
              <a:off x="3541275" y="1408850"/>
              <a:ext cx="120900" cy="128175"/>
            </a:xfrm>
            <a:custGeom>
              <a:avLst/>
              <a:gdLst/>
              <a:ahLst/>
              <a:cxnLst/>
              <a:rect l="l" t="t" r="r" b="b"/>
              <a:pathLst>
                <a:path w="4836" h="5127" extrusionOk="0">
                  <a:moveTo>
                    <a:pt x="4498" y="0"/>
                  </a:moveTo>
                  <a:cubicBezTo>
                    <a:pt x="2249" y="0"/>
                    <a:pt x="113" y="1259"/>
                    <a:pt x="1" y="4182"/>
                  </a:cubicBezTo>
                  <a:cubicBezTo>
                    <a:pt x="1" y="4677"/>
                    <a:pt x="383" y="5104"/>
                    <a:pt x="878" y="5127"/>
                  </a:cubicBezTo>
                  <a:lnTo>
                    <a:pt x="900" y="5127"/>
                  </a:lnTo>
                  <a:cubicBezTo>
                    <a:pt x="1013" y="5127"/>
                    <a:pt x="1125" y="5104"/>
                    <a:pt x="1237" y="5059"/>
                  </a:cubicBezTo>
                  <a:cubicBezTo>
                    <a:pt x="900" y="4924"/>
                    <a:pt x="675" y="4565"/>
                    <a:pt x="698" y="4182"/>
                  </a:cubicBezTo>
                  <a:cubicBezTo>
                    <a:pt x="788" y="1394"/>
                    <a:pt x="2722" y="135"/>
                    <a:pt x="4835" y="0"/>
                  </a:cubicBezTo>
                  <a:close/>
                </a:path>
              </a:pathLst>
            </a:custGeom>
            <a:solidFill>
              <a:srgbClr val="FAE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153;p66"/>
            <p:cNvSpPr/>
            <p:nvPr/>
          </p:nvSpPr>
          <p:spPr>
            <a:xfrm>
              <a:off x="3567700" y="1422900"/>
              <a:ext cx="20825" cy="20825"/>
            </a:xfrm>
            <a:custGeom>
              <a:avLst/>
              <a:gdLst/>
              <a:ahLst/>
              <a:cxnLst/>
              <a:rect l="l" t="t" r="r" b="b"/>
              <a:pathLst>
                <a:path w="833" h="833" extrusionOk="0">
                  <a:moveTo>
                    <a:pt x="428" y="0"/>
                  </a:moveTo>
                  <a:cubicBezTo>
                    <a:pt x="180" y="0"/>
                    <a:pt x="1" y="180"/>
                    <a:pt x="1" y="405"/>
                  </a:cubicBezTo>
                  <a:cubicBezTo>
                    <a:pt x="1" y="652"/>
                    <a:pt x="180" y="832"/>
                    <a:pt x="428" y="832"/>
                  </a:cubicBezTo>
                  <a:cubicBezTo>
                    <a:pt x="653" y="832"/>
                    <a:pt x="833" y="652"/>
                    <a:pt x="833" y="405"/>
                  </a:cubicBezTo>
                  <a:cubicBezTo>
                    <a:pt x="833" y="180"/>
                    <a:pt x="653" y="0"/>
                    <a:pt x="428" y="0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154;p66"/>
            <p:cNvSpPr/>
            <p:nvPr/>
          </p:nvSpPr>
          <p:spPr>
            <a:xfrm>
              <a:off x="3535100" y="1475175"/>
              <a:ext cx="20825" cy="20825"/>
            </a:xfrm>
            <a:custGeom>
              <a:avLst/>
              <a:gdLst/>
              <a:ahLst/>
              <a:cxnLst/>
              <a:rect l="l" t="t" r="r" b="b"/>
              <a:pathLst>
                <a:path w="833" h="833" extrusionOk="0">
                  <a:moveTo>
                    <a:pt x="405" y="0"/>
                  </a:moveTo>
                  <a:cubicBezTo>
                    <a:pt x="180" y="0"/>
                    <a:pt x="0" y="203"/>
                    <a:pt x="0" y="428"/>
                  </a:cubicBezTo>
                  <a:cubicBezTo>
                    <a:pt x="0" y="652"/>
                    <a:pt x="180" y="832"/>
                    <a:pt x="405" y="832"/>
                  </a:cubicBezTo>
                  <a:cubicBezTo>
                    <a:pt x="630" y="832"/>
                    <a:pt x="832" y="652"/>
                    <a:pt x="832" y="428"/>
                  </a:cubicBezTo>
                  <a:cubicBezTo>
                    <a:pt x="832" y="203"/>
                    <a:pt x="630" y="0"/>
                    <a:pt x="405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155;p66"/>
            <p:cNvSpPr/>
            <p:nvPr/>
          </p:nvSpPr>
          <p:spPr>
            <a:xfrm>
              <a:off x="3719475" y="1422900"/>
              <a:ext cx="20825" cy="20825"/>
            </a:xfrm>
            <a:custGeom>
              <a:avLst/>
              <a:gdLst/>
              <a:ahLst/>
              <a:cxnLst/>
              <a:rect l="l" t="t" r="r" b="b"/>
              <a:pathLst>
                <a:path w="833" h="833" extrusionOk="0">
                  <a:moveTo>
                    <a:pt x="406" y="0"/>
                  </a:moveTo>
                  <a:cubicBezTo>
                    <a:pt x="181" y="0"/>
                    <a:pt x="1" y="180"/>
                    <a:pt x="1" y="405"/>
                  </a:cubicBezTo>
                  <a:cubicBezTo>
                    <a:pt x="1" y="652"/>
                    <a:pt x="181" y="832"/>
                    <a:pt x="406" y="832"/>
                  </a:cubicBezTo>
                  <a:cubicBezTo>
                    <a:pt x="630" y="832"/>
                    <a:pt x="833" y="652"/>
                    <a:pt x="833" y="405"/>
                  </a:cubicBezTo>
                  <a:cubicBezTo>
                    <a:pt x="833" y="180"/>
                    <a:pt x="630" y="0"/>
                    <a:pt x="406" y="0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156;p66"/>
            <p:cNvSpPr/>
            <p:nvPr/>
          </p:nvSpPr>
          <p:spPr>
            <a:xfrm>
              <a:off x="3752075" y="1475175"/>
              <a:ext cx="20825" cy="20825"/>
            </a:xfrm>
            <a:custGeom>
              <a:avLst/>
              <a:gdLst/>
              <a:ahLst/>
              <a:cxnLst/>
              <a:rect l="l" t="t" r="r" b="b"/>
              <a:pathLst>
                <a:path w="833" h="833" extrusionOk="0">
                  <a:moveTo>
                    <a:pt x="428" y="0"/>
                  </a:moveTo>
                  <a:cubicBezTo>
                    <a:pt x="203" y="0"/>
                    <a:pt x="1" y="203"/>
                    <a:pt x="1" y="428"/>
                  </a:cubicBezTo>
                  <a:cubicBezTo>
                    <a:pt x="1" y="652"/>
                    <a:pt x="203" y="832"/>
                    <a:pt x="428" y="832"/>
                  </a:cubicBezTo>
                  <a:cubicBezTo>
                    <a:pt x="653" y="832"/>
                    <a:pt x="833" y="652"/>
                    <a:pt x="833" y="428"/>
                  </a:cubicBezTo>
                  <a:cubicBezTo>
                    <a:pt x="833" y="203"/>
                    <a:pt x="653" y="0"/>
                    <a:pt x="428" y="0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157;p66"/>
            <p:cNvSpPr/>
            <p:nvPr/>
          </p:nvSpPr>
          <p:spPr>
            <a:xfrm>
              <a:off x="3646400" y="1370750"/>
              <a:ext cx="21400" cy="49350"/>
            </a:xfrm>
            <a:custGeom>
              <a:avLst/>
              <a:gdLst/>
              <a:ahLst/>
              <a:cxnLst/>
              <a:rect l="l" t="t" r="r" b="b"/>
              <a:pathLst>
                <a:path w="856" h="1974" extrusionOk="0">
                  <a:moveTo>
                    <a:pt x="666" y="1"/>
                  </a:moveTo>
                  <a:cubicBezTo>
                    <a:pt x="634" y="1"/>
                    <a:pt x="598" y="13"/>
                    <a:pt x="563" y="40"/>
                  </a:cubicBezTo>
                  <a:cubicBezTo>
                    <a:pt x="203" y="287"/>
                    <a:pt x="1" y="715"/>
                    <a:pt x="46" y="1164"/>
                  </a:cubicBezTo>
                  <a:cubicBezTo>
                    <a:pt x="46" y="1389"/>
                    <a:pt x="68" y="1614"/>
                    <a:pt x="136" y="1839"/>
                  </a:cubicBezTo>
                  <a:cubicBezTo>
                    <a:pt x="158" y="1906"/>
                    <a:pt x="225" y="1974"/>
                    <a:pt x="293" y="1974"/>
                  </a:cubicBezTo>
                  <a:lnTo>
                    <a:pt x="360" y="1951"/>
                  </a:lnTo>
                  <a:cubicBezTo>
                    <a:pt x="428" y="1929"/>
                    <a:pt x="495" y="1839"/>
                    <a:pt x="473" y="1749"/>
                  </a:cubicBezTo>
                  <a:cubicBezTo>
                    <a:pt x="405" y="1547"/>
                    <a:pt x="383" y="1367"/>
                    <a:pt x="383" y="1164"/>
                  </a:cubicBezTo>
                  <a:cubicBezTo>
                    <a:pt x="338" y="827"/>
                    <a:pt x="473" y="512"/>
                    <a:pt x="743" y="310"/>
                  </a:cubicBezTo>
                  <a:cubicBezTo>
                    <a:pt x="833" y="265"/>
                    <a:pt x="855" y="152"/>
                    <a:pt x="788" y="85"/>
                  </a:cubicBezTo>
                  <a:cubicBezTo>
                    <a:pt x="760" y="30"/>
                    <a:pt x="717" y="1"/>
                    <a:pt x="666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158;p66"/>
            <p:cNvSpPr/>
            <p:nvPr/>
          </p:nvSpPr>
          <p:spPr>
            <a:xfrm>
              <a:off x="3635725" y="1397600"/>
              <a:ext cx="36000" cy="36000"/>
            </a:xfrm>
            <a:custGeom>
              <a:avLst/>
              <a:gdLst/>
              <a:ahLst/>
              <a:cxnLst/>
              <a:rect l="l" t="t" r="r" b="b"/>
              <a:pathLst>
                <a:path w="1440" h="1440" extrusionOk="0">
                  <a:moveTo>
                    <a:pt x="720" y="0"/>
                  </a:moveTo>
                  <a:cubicBezTo>
                    <a:pt x="338" y="0"/>
                    <a:pt x="0" y="315"/>
                    <a:pt x="0" y="720"/>
                  </a:cubicBezTo>
                  <a:cubicBezTo>
                    <a:pt x="0" y="1125"/>
                    <a:pt x="338" y="1439"/>
                    <a:pt x="720" y="1439"/>
                  </a:cubicBezTo>
                  <a:cubicBezTo>
                    <a:pt x="1125" y="1439"/>
                    <a:pt x="1439" y="1125"/>
                    <a:pt x="1439" y="720"/>
                  </a:cubicBezTo>
                  <a:cubicBezTo>
                    <a:pt x="1439" y="315"/>
                    <a:pt x="1125" y="0"/>
                    <a:pt x="720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159;p66"/>
            <p:cNvSpPr/>
            <p:nvPr/>
          </p:nvSpPr>
          <p:spPr>
            <a:xfrm>
              <a:off x="3596925" y="1649425"/>
              <a:ext cx="10725" cy="2275"/>
            </a:xfrm>
            <a:custGeom>
              <a:avLst/>
              <a:gdLst/>
              <a:ahLst/>
              <a:cxnLst/>
              <a:rect l="l" t="t" r="r" b="b"/>
              <a:pathLst>
                <a:path w="429" h="91" extrusionOk="0">
                  <a:moveTo>
                    <a:pt x="1" y="1"/>
                  </a:moveTo>
                  <a:lnTo>
                    <a:pt x="23" y="91"/>
                  </a:lnTo>
                  <a:lnTo>
                    <a:pt x="428" y="91"/>
                  </a:lnTo>
                  <a:cubicBezTo>
                    <a:pt x="293" y="91"/>
                    <a:pt x="136" y="68"/>
                    <a:pt x="1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2160;p66"/>
          <p:cNvGrpSpPr/>
          <p:nvPr/>
        </p:nvGrpSpPr>
        <p:grpSpPr>
          <a:xfrm>
            <a:off x="4756825" y="3320765"/>
            <a:ext cx="435533" cy="382211"/>
            <a:chOff x="3215800" y="2236325"/>
            <a:chExt cx="321000" cy="281700"/>
          </a:xfrm>
        </p:grpSpPr>
        <p:sp>
          <p:nvSpPr>
            <p:cNvPr id="72" name="Google Shape;2161;p66"/>
            <p:cNvSpPr/>
            <p:nvPr/>
          </p:nvSpPr>
          <p:spPr>
            <a:xfrm>
              <a:off x="3215800" y="2242500"/>
              <a:ext cx="321000" cy="275525"/>
            </a:xfrm>
            <a:custGeom>
              <a:avLst/>
              <a:gdLst/>
              <a:ahLst/>
              <a:cxnLst/>
              <a:rect l="l" t="t" r="r" b="b"/>
              <a:pathLst>
                <a:path w="12840" h="11021" extrusionOk="0">
                  <a:moveTo>
                    <a:pt x="7333" y="3590"/>
                  </a:moveTo>
                  <a:cubicBezTo>
                    <a:pt x="8320" y="3590"/>
                    <a:pt x="9265" y="4355"/>
                    <a:pt x="9265" y="5510"/>
                  </a:cubicBezTo>
                  <a:cubicBezTo>
                    <a:pt x="9265" y="6566"/>
                    <a:pt x="8410" y="7421"/>
                    <a:pt x="7353" y="7421"/>
                  </a:cubicBezTo>
                  <a:cubicBezTo>
                    <a:pt x="5644" y="7421"/>
                    <a:pt x="4790" y="5352"/>
                    <a:pt x="5982" y="4160"/>
                  </a:cubicBezTo>
                  <a:cubicBezTo>
                    <a:pt x="6376" y="3767"/>
                    <a:pt x="6859" y="3590"/>
                    <a:pt x="7333" y="3590"/>
                  </a:cubicBezTo>
                  <a:close/>
                  <a:moveTo>
                    <a:pt x="7353" y="1"/>
                  </a:moveTo>
                  <a:cubicBezTo>
                    <a:pt x="2451" y="1"/>
                    <a:pt x="0" y="5937"/>
                    <a:pt x="3463" y="9400"/>
                  </a:cubicBezTo>
                  <a:cubicBezTo>
                    <a:pt x="4583" y="10519"/>
                    <a:pt x="5959" y="11021"/>
                    <a:pt x="7309" y="11021"/>
                  </a:cubicBezTo>
                  <a:cubicBezTo>
                    <a:pt x="10133" y="11021"/>
                    <a:pt x="12840" y="8826"/>
                    <a:pt x="12840" y="5510"/>
                  </a:cubicBezTo>
                  <a:cubicBezTo>
                    <a:pt x="12840" y="2474"/>
                    <a:pt x="10389" y="1"/>
                    <a:pt x="7353" y="1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162;p66"/>
            <p:cNvSpPr/>
            <p:nvPr/>
          </p:nvSpPr>
          <p:spPr>
            <a:xfrm>
              <a:off x="3265275" y="2243075"/>
              <a:ext cx="142800" cy="274900"/>
            </a:xfrm>
            <a:custGeom>
              <a:avLst/>
              <a:gdLst/>
              <a:ahLst/>
              <a:cxnLst/>
              <a:rect l="l" t="t" r="r" b="b"/>
              <a:pathLst>
                <a:path w="5712" h="10996" extrusionOk="0">
                  <a:moveTo>
                    <a:pt x="5374" y="0"/>
                  </a:moveTo>
                  <a:cubicBezTo>
                    <a:pt x="2384" y="67"/>
                    <a:pt x="0" y="2496"/>
                    <a:pt x="0" y="5487"/>
                  </a:cubicBezTo>
                  <a:cubicBezTo>
                    <a:pt x="0" y="8477"/>
                    <a:pt x="2384" y="10928"/>
                    <a:pt x="5374" y="10996"/>
                  </a:cubicBezTo>
                  <a:lnTo>
                    <a:pt x="5712" y="10996"/>
                  </a:lnTo>
                  <a:cubicBezTo>
                    <a:pt x="2788" y="10816"/>
                    <a:pt x="540" y="8387"/>
                    <a:pt x="540" y="5487"/>
                  </a:cubicBezTo>
                  <a:cubicBezTo>
                    <a:pt x="540" y="2586"/>
                    <a:pt x="2811" y="180"/>
                    <a:pt x="5712" y="0"/>
                  </a:cubicBezTo>
                  <a:close/>
                </a:path>
              </a:pathLst>
            </a:custGeom>
            <a:solidFill>
              <a:srgbClr val="692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163;p66"/>
            <p:cNvSpPr/>
            <p:nvPr/>
          </p:nvSpPr>
          <p:spPr>
            <a:xfrm>
              <a:off x="3282700" y="2338175"/>
              <a:ext cx="16875" cy="17350"/>
            </a:xfrm>
            <a:custGeom>
              <a:avLst/>
              <a:gdLst/>
              <a:ahLst/>
              <a:cxnLst/>
              <a:rect l="l" t="t" r="r" b="b"/>
              <a:pathLst>
                <a:path w="675" h="694" extrusionOk="0">
                  <a:moveTo>
                    <a:pt x="202" y="0"/>
                  </a:moveTo>
                  <a:cubicBezTo>
                    <a:pt x="166" y="0"/>
                    <a:pt x="128" y="13"/>
                    <a:pt x="90" y="41"/>
                  </a:cubicBezTo>
                  <a:cubicBezTo>
                    <a:pt x="23" y="86"/>
                    <a:pt x="0" y="198"/>
                    <a:pt x="68" y="266"/>
                  </a:cubicBezTo>
                  <a:lnTo>
                    <a:pt x="360" y="648"/>
                  </a:lnTo>
                  <a:cubicBezTo>
                    <a:pt x="383" y="671"/>
                    <a:pt x="428" y="693"/>
                    <a:pt x="495" y="693"/>
                  </a:cubicBezTo>
                  <a:cubicBezTo>
                    <a:pt x="517" y="693"/>
                    <a:pt x="562" y="693"/>
                    <a:pt x="585" y="671"/>
                  </a:cubicBezTo>
                  <a:cubicBezTo>
                    <a:pt x="652" y="603"/>
                    <a:pt x="675" y="491"/>
                    <a:pt x="607" y="423"/>
                  </a:cubicBezTo>
                  <a:lnTo>
                    <a:pt x="338" y="64"/>
                  </a:lnTo>
                  <a:cubicBezTo>
                    <a:pt x="298" y="24"/>
                    <a:pt x="252" y="0"/>
                    <a:pt x="202" y="0"/>
                  </a:cubicBezTo>
                  <a:close/>
                </a:path>
              </a:pathLst>
            </a:custGeom>
            <a:solidFill>
              <a:srgbClr val="EC8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164;p66"/>
            <p:cNvSpPr/>
            <p:nvPr/>
          </p:nvSpPr>
          <p:spPr>
            <a:xfrm>
              <a:off x="3444950" y="2445375"/>
              <a:ext cx="18225" cy="17750"/>
            </a:xfrm>
            <a:custGeom>
              <a:avLst/>
              <a:gdLst/>
              <a:ahLst/>
              <a:cxnLst/>
              <a:rect l="l" t="t" r="r" b="b"/>
              <a:pathLst>
                <a:path w="729" h="710" extrusionOk="0">
                  <a:moveTo>
                    <a:pt x="257" y="1"/>
                  </a:moveTo>
                  <a:cubicBezTo>
                    <a:pt x="128" y="1"/>
                    <a:pt x="0" y="148"/>
                    <a:pt x="99" y="295"/>
                  </a:cubicBezTo>
                  <a:lnTo>
                    <a:pt x="391" y="655"/>
                  </a:lnTo>
                  <a:cubicBezTo>
                    <a:pt x="413" y="677"/>
                    <a:pt x="458" y="700"/>
                    <a:pt x="526" y="700"/>
                  </a:cubicBezTo>
                  <a:cubicBezTo>
                    <a:pt x="539" y="707"/>
                    <a:pt x="552" y="709"/>
                    <a:pt x="565" y="709"/>
                  </a:cubicBezTo>
                  <a:cubicBezTo>
                    <a:pt x="595" y="709"/>
                    <a:pt x="622" y="693"/>
                    <a:pt x="638" y="677"/>
                  </a:cubicBezTo>
                  <a:cubicBezTo>
                    <a:pt x="706" y="610"/>
                    <a:pt x="728" y="520"/>
                    <a:pt x="661" y="430"/>
                  </a:cubicBezTo>
                  <a:lnTo>
                    <a:pt x="391" y="70"/>
                  </a:lnTo>
                  <a:cubicBezTo>
                    <a:pt x="354" y="21"/>
                    <a:pt x="306" y="1"/>
                    <a:pt x="257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65;p66"/>
            <p:cNvSpPr/>
            <p:nvPr/>
          </p:nvSpPr>
          <p:spPr>
            <a:xfrm>
              <a:off x="3501650" y="2367400"/>
              <a:ext cx="18700" cy="17400"/>
            </a:xfrm>
            <a:custGeom>
              <a:avLst/>
              <a:gdLst/>
              <a:ahLst/>
              <a:cxnLst/>
              <a:rect l="l" t="t" r="r" b="b"/>
              <a:pathLst>
                <a:path w="748" h="696" extrusionOk="0">
                  <a:moveTo>
                    <a:pt x="263" y="1"/>
                  </a:moveTo>
                  <a:cubicBezTo>
                    <a:pt x="140" y="1"/>
                    <a:pt x="1" y="165"/>
                    <a:pt x="102" y="266"/>
                  </a:cubicBezTo>
                  <a:lnTo>
                    <a:pt x="372" y="626"/>
                  </a:lnTo>
                  <a:cubicBezTo>
                    <a:pt x="417" y="671"/>
                    <a:pt x="461" y="693"/>
                    <a:pt x="506" y="693"/>
                  </a:cubicBezTo>
                  <a:cubicBezTo>
                    <a:pt x="516" y="695"/>
                    <a:pt x="524" y="695"/>
                    <a:pt x="533" y="695"/>
                  </a:cubicBezTo>
                  <a:cubicBezTo>
                    <a:pt x="674" y="695"/>
                    <a:pt x="747" y="530"/>
                    <a:pt x="641" y="424"/>
                  </a:cubicBezTo>
                  <a:lnTo>
                    <a:pt x="372" y="64"/>
                  </a:lnTo>
                  <a:cubicBezTo>
                    <a:pt x="343" y="19"/>
                    <a:pt x="304" y="1"/>
                    <a:pt x="263" y="1"/>
                  </a:cubicBezTo>
                  <a:close/>
                </a:path>
              </a:pathLst>
            </a:custGeom>
            <a:solidFill>
              <a:srgbClr val="EC8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66;p66"/>
            <p:cNvSpPr/>
            <p:nvPr/>
          </p:nvSpPr>
          <p:spPr>
            <a:xfrm>
              <a:off x="3491825" y="2433900"/>
              <a:ext cx="13400" cy="19425"/>
            </a:xfrm>
            <a:custGeom>
              <a:avLst/>
              <a:gdLst/>
              <a:ahLst/>
              <a:cxnLst/>
              <a:rect l="l" t="t" r="r" b="b"/>
              <a:pathLst>
                <a:path w="536" h="777" extrusionOk="0">
                  <a:moveTo>
                    <a:pt x="334" y="1"/>
                  </a:moveTo>
                  <a:cubicBezTo>
                    <a:pt x="270" y="1"/>
                    <a:pt x="206" y="37"/>
                    <a:pt x="180" y="125"/>
                  </a:cubicBezTo>
                  <a:lnTo>
                    <a:pt x="23" y="552"/>
                  </a:lnTo>
                  <a:cubicBezTo>
                    <a:pt x="0" y="642"/>
                    <a:pt x="45" y="754"/>
                    <a:pt x="135" y="777"/>
                  </a:cubicBezTo>
                  <a:lnTo>
                    <a:pt x="202" y="777"/>
                  </a:lnTo>
                  <a:cubicBezTo>
                    <a:pt x="270" y="777"/>
                    <a:pt x="337" y="732"/>
                    <a:pt x="360" y="664"/>
                  </a:cubicBezTo>
                  <a:lnTo>
                    <a:pt x="495" y="215"/>
                  </a:lnTo>
                  <a:cubicBezTo>
                    <a:pt x="536" y="91"/>
                    <a:pt x="434" y="1"/>
                    <a:pt x="334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67;p66"/>
            <p:cNvSpPr/>
            <p:nvPr/>
          </p:nvSpPr>
          <p:spPr>
            <a:xfrm>
              <a:off x="3306300" y="2374875"/>
              <a:ext cx="17450" cy="16625"/>
            </a:xfrm>
            <a:custGeom>
              <a:avLst/>
              <a:gdLst/>
              <a:ahLst/>
              <a:cxnLst/>
              <a:rect l="l" t="t" r="r" b="b"/>
              <a:pathLst>
                <a:path w="698" h="665" extrusionOk="0">
                  <a:moveTo>
                    <a:pt x="518" y="1"/>
                  </a:moveTo>
                  <a:cubicBezTo>
                    <a:pt x="479" y="1"/>
                    <a:pt x="439" y="12"/>
                    <a:pt x="405" y="35"/>
                  </a:cubicBezTo>
                  <a:lnTo>
                    <a:pt x="68" y="372"/>
                  </a:lnTo>
                  <a:cubicBezTo>
                    <a:pt x="1" y="439"/>
                    <a:pt x="1" y="552"/>
                    <a:pt x="68" y="619"/>
                  </a:cubicBezTo>
                  <a:cubicBezTo>
                    <a:pt x="91" y="642"/>
                    <a:pt x="136" y="664"/>
                    <a:pt x="181" y="664"/>
                  </a:cubicBezTo>
                  <a:cubicBezTo>
                    <a:pt x="226" y="664"/>
                    <a:pt x="271" y="642"/>
                    <a:pt x="316" y="619"/>
                  </a:cubicBezTo>
                  <a:lnTo>
                    <a:pt x="630" y="282"/>
                  </a:lnTo>
                  <a:cubicBezTo>
                    <a:pt x="698" y="215"/>
                    <a:pt x="698" y="102"/>
                    <a:pt x="630" y="35"/>
                  </a:cubicBezTo>
                  <a:cubicBezTo>
                    <a:pt x="597" y="12"/>
                    <a:pt x="557" y="1"/>
                    <a:pt x="518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68;p66"/>
            <p:cNvSpPr/>
            <p:nvPr/>
          </p:nvSpPr>
          <p:spPr>
            <a:xfrm>
              <a:off x="3412000" y="2476775"/>
              <a:ext cx="18800" cy="17025"/>
            </a:xfrm>
            <a:custGeom>
              <a:avLst/>
              <a:gdLst/>
              <a:ahLst/>
              <a:cxnLst/>
              <a:rect l="l" t="t" r="r" b="b"/>
              <a:pathLst>
                <a:path w="752" h="681" extrusionOk="0">
                  <a:moveTo>
                    <a:pt x="497" y="1"/>
                  </a:moveTo>
                  <a:cubicBezTo>
                    <a:pt x="458" y="1"/>
                    <a:pt x="418" y="16"/>
                    <a:pt x="382" y="51"/>
                  </a:cubicBezTo>
                  <a:lnTo>
                    <a:pt x="67" y="388"/>
                  </a:lnTo>
                  <a:cubicBezTo>
                    <a:pt x="0" y="456"/>
                    <a:pt x="0" y="568"/>
                    <a:pt x="67" y="636"/>
                  </a:cubicBezTo>
                  <a:cubicBezTo>
                    <a:pt x="90" y="658"/>
                    <a:pt x="135" y="681"/>
                    <a:pt x="180" y="681"/>
                  </a:cubicBezTo>
                  <a:cubicBezTo>
                    <a:pt x="225" y="681"/>
                    <a:pt x="270" y="658"/>
                    <a:pt x="292" y="636"/>
                  </a:cubicBezTo>
                  <a:lnTo>
                    <a:pt x="630" y="298"/>
                  </a:lnTo>
                  <a:cubicBezTo>
                    <a:pt x="752" y="177"/>
                    <a:pt x="631" y="1"/>
                    <a:pt x="497" y="1"/>
                  </a:cubicBezTo>
                  <a:close/>
                </a:path>
              </a:pathLst>
            </a:custGeom>
            <a:solidFill>
              <a:srgbClr val="EC8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69;p66"/>
            <p:cNvSpPr/>
            <p:nvPr/>
          </p:nvSpPr>
          <p:spPr>
            <a:xfrm>
              <a:off x="3472700" y="2398325"/>
              <a:ext cx="20250" cy="13975"/>
            </a:xfrm>
            <a:custGeom>
              <a:avLst/>
              <a:gdLst/>
              <a:ahLst/>
              <a:cxnLst/>
              <a:rect l="l" t="t" r="r" b="b"/>
              <a:pathLst>
                <a:path w="810" h="559" extrusionOk="0">
                  <a:moveTo>
                    <a:pt x="602" y="1"/>
                  </a:moveTo>
                  <a:cubicBezTo>
                    <a:pt x="580" y="1"/>
                    <a:pt x="558" y="7"/>
                    <a:pt x="540" y="19"/>
                  </a:cubicBezTo>
                  <a:lnTo>
                    <a:pt x="113" y="221"/>
                  </a:lnTo>
                  <a:cubicBezTo>
                    <a:pt x="23" y="266"/>
                    <a:pt x="1" y="378"/>
                    <a:pt x="45" y="468"/>
                  </a:cubicBezTo>
                  <a:cubicBezTo>
                    <a:pt x="68" y="513"/>
                    <a:pt x="135" y="558"/>
                    <a:pt x="203" y="558"/>
                  </a:cubicBezTo>
                  <a:cubicBezTo>
                    <a:pt x="225" y="558"/>
                    <a:pt x="248" y="536"/>
                    <a:pt x="270" y="536"/>
                  </a:cubicBezTo>
                  <a:lnTo>
                    <a:pt x="675" y="333"/>
                  </a:lnTo>
                  <a:cubicBezTo>
                    <a:pt x="765" y="288"/>
                    <a:pt x="810" y="176"/>
                    <a:pt x="765" y="109"/>
                  </a:cubicBezTo>
                  <a:cubicBezTo>
                    <a:pt x="732" y="43"/>
                    <a:pt x="663" y="1"/>
                    <a:pt x="602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70;p66"/>
            <p:cNvSpPr/>
            <p:nvPr/>
          </p:nvSpPr>
          <p:spPr>
            <a:xfrm>
              <a:off x="3468200" y="2340325"/>
              <a:ext cx="15775" cy="18575"/>
            </a:xfrm>
            <a:custGeom>
              <a:avLst/>
              <a:gdLst/>
              <a:ahLst/>
              <a:cxnLst/>
              <a:rect l="l" t="t" r="r" b="b"/>
              <a:pathLst>
                <a:path w="631" h="743" extrusionOk="0">
                  <a:moveTo>
                    <a:pt x="440" y="0"/>
                  </a:moveTo>
                  <a:cubicBezTo>
                    <a:pt x="383" y="0"/>
                    <a:pt x="323" y="30"/>
                    <a:pt x="293" y="90"/>
                  </a:cubicBezTo>
                  <a:lnTo>
                    <a:pt x="46" y="472"/>
                  </a:lnTo>
                  <a:cubicBezTo>
                    <a:pt x="1" y="562"/>
                    <a:pt x="23" y="675"/>
                    <a:pt x="113" y="720"/>
                  </a:cubicBezTo>
                  <a:cubicBezTo>
                    <a:pt x="136" y="720"/>
                    <a:pt x="158" y="742"/>
                    <a:pt x="203" y="742"/>
                  </a:cubicBezTo>
                  <a:cubicBezTo>
                    <a:pt x="248" y="742"/>
                    <a:pt x="315" y="697"/>
                    <a:pt x="338" y="652"/>
                  </a:cubicBezTo>
                  <a:lnTo>
                    <a:pt x="585" y="247"/>
                  </a:lnTo>
                  <a:cubicBezTo>
                    <a:pt x="630" y="180"/>
                    <a:pt x="608" y="68"/>
                    <a:pt x="518" y="23"/>
                  </a:cubicBezTo>
                  <a:cubicBezTo>
                    <a:pt x="495" y="8"/>
                    <a:pt x="468" y="0"/>
                    <a:pt x="440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71;p66"/>
            <p:cNvSpPr/>
            <p:nvPr/>
          </p:nvSpPr>
          <p:spPr>
            <a:xfrm>
              <a:off x="3287675" y="2413725"/>
              <a:ext cx="23150" cy="13175"/>
            </a:xfrm>
            <a:custGeom>
              <a:avLst/>
              <a:gdLst/>
              <a:ahLst/>
              <a:cxnLst/>
              <a:rect l="l" t="t" r="r" b="b"/>
              <a:pathLst>
                <a:path w="926" h="527" extrusionOk="0">
                  <a:moveTo>
                    <a:pt x="262" y="0"/>
                  </a:moveTo>
                  <a:cubicBezTo>
                    <a:pt x="93" y="0"/>
                    <a:pt x="1" y="263"/>
                    <a:pt x="184" y="324"/>
                  </a:cubicBezTo>
                  <a:lnTo>
                    <a:pt x="633" y="504"/>
                  </a:lnTo>
                  <a:lnTo>
                    <a:pt x="701" y="504"/>
                  </a:lnTo>
                  <a:lnTo>
                    <a:pt x="678" y="527"/>
                  </a:lnTo>
                  <a:cubicBezTo>
                    <a:pt x="881" y="527"/>
                    <a:pt x="926" y="257"/>
                    <a:pt x="746" y="190"/>
                  </a:cubicBezTo>
                  <a:lnTo>
                    <a:pt x="318" y="10"/>
                  </a:lnTo>
                  <a:cubicBezTo>
                    <a:pt x="299" y="3"/>
                    <a:pt x="280" y="0"/>
                    <a:pt x="262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72;p66"/>
            <p:cNvSpPr/>
            <p:nvPr/>
          </p:nvSpPr>
          <p:spPr>
            <a:xfrm>
              <a:off x="3367025" y="2459350"/>
              <a:ext cx="17450" cy="17025"/>
            </a:xfrm>
            <a:custGeom>
              <a:avLst/>
              <a:gdLst/>
              <a:ahLst/>
              <a:cxnLst/>
              <a:rect l="l" t="t" r="r" b="b"/>
              <a:pathLst>
                <a:path w="698" h="681" extrusionOk="0">
                  <a:moveTo>
                    <a:pt x="180" y="0"/>
                  </a:moveTo>
                  <a:cubicBezTo>
                    <a:pt x="141" y="0"/>
                    <a:pt x="101" y="17"/>
                    <a:pt x="68" y="51"/>
                  </a:cubicBezTo>
                  <a:cubicBezTo>
                    <a:pt x="0" y="118"/>
                    <a:pt x="0" y="231"/>
                    <a:pt x="68" y="298"/>
                  </a:cubicBezTo>
                  <a:lnTo>
                    <a:pt x="405" y="636"/>
                  </a:lnTo>
                  <a:cubicBezTo>
                    <a:pt x="427" y="658"/>
                    <a:pt x="472" y="681"/>
                    <a:pt x="517" y="681"/>
                  </a:cubicBezTo>
                  <a:cubicBezTo>
                    <a:pt x="562" y="681"/>
                    <a:pt x="607" y="658"/>
                    <a:pt x="652" y="613"/>
                  </a:cubicBezTo>
                  <a:cubicBezTo>
                    <a:pt x="697" y="546"/>
                    <a:pt x="697" y="433"/>
                    <a:pt x="652" y="388"/>
                  </a:cubicBezTo>
                  <a:lnTo>
                    <a:pt x="292" y="51"/>
                  </a:lnTo>
                  <a:cubicBezTo>
                    <a:pt x="259" y="17"/>
                    <a:pt x="219" y="0"/>
                    <a:pt x="180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73;p66"/>
            <p:cNvSpPr/>
            <p:nvPr/>
          </p:nvSpPr>
          <p:spPr>
            <a:xfrm>
              <a:off x="3327100" y="2439250"/>
              <a:ext cx="20825" cy="8450"/>
            </a:xfrm>
            <a:custGeom>
              <a:avLst/>
              <a:gdLst/>
              <a:ahLst/>
              <a:cxnLst/>
              <a:rect l="l" t="t" r="r" b="b"/>
              <a:pathLst>
                <a:path w="833" h="338" extrusionOk="0">
                  <a:moveTo>
                    <a:pt x="158" y="1"/>
                  </a:moveTo>
                  <a:cubicBezTo>
                    <a:pt x="68" y="1"/>
                    <a:pt x="1" y="90"/>
                    <a:pt x="1" y="180"/>
                  </a:cubicBezTo>
                  <a:cubicBezTo>
                    <a:pt x="1" y="270"/>
                    <a:pt x="68" y="338"/>
                    <a:pt x="158" y="338"/>
                  </a:cubicBezTo>
                  <a:lnTo>
                    <a:pt x="630" y="338"/>
                  </a:lnTo>
                  <a:cubicBezTo>
                    <a:pt x="833" y="315"/>
                    <a:pt x="833" y="23"/>
                    <a:pt x="630" y="1"/>
                  </a:cubicBezTo>
                  <a:close/>
                </a:path>
              </a:pathLst>
            </a:custGeom>
            <a:solidFill>
              <a:srgbClr val="EC8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74;p66"/>
            <p:cNvSpPr/>
            <p:nvPr/>
          </p:nvSpPr>
          <p:spPr>
            <a:xfrm>
              <a:off x="3275625" y="2236875"/>
              <a:ext cx="248075" cy="81825"/>
            </a:xfrm>
            <a:custGeom>
              <a:avLst/>
              <a:gdLst/>
              <a:ahLst/>
              <a:cxnLst/>
              <a:rect l="l" t="t" r="r" b="b"/>
              <a:pathLst>
                <a:path w="9923" h="3273" extrusionOk="0">
                  <a:moveTo>
                    <a:pt x="4901" y="0"/>
                  </a:moveTo>
                  <a:cubicBezTo>
                    <a:pt x="3402" y="0"/>
                    <a:pt x="1973" y="605"/>
                    <a:pt x="913" y="1687"/>
                  </a:cubicBezTo>
                  <a:cubicBezTo>
                    <a:pt x="643" y="1979"/>
                    <a:pt x="373" y="2317"/>
                    <a:pt x="148" y="2654"/>
                  </a:cubicBezTo>
                  <a:cubicBezTo>
                    <a:pt x="0" y="2876"/>
                    <a:pt x="187" y="3144"/>
                    <a:pt x="409" y="3144"/>
                  </a:cubicBezTo>
                  <a:cubicBezTo>
                    <a:pt x="456" y="3144"/>
                    <a:pt x="505" y="3132"/>
                    <a:pt x="553" y="3104"/>
                  </a:cubicBezTo>
                  <a:cubicBezTo>
                    <a:pt x="755" y="2991"/>
                    <a:pt x="975" y="2935"/>
                    <a:pt x="1191" y="2935"/>
                  </a:cubicBezTo>
                  <a:cubicBezTo>
                    <a:pt x="1408" y="2935"/>
                    <a:pt x="1621" y="2991"/>
                    <a:pt x="1812" y="3104"/>
                  </a:cubicBezTo>
                  <a:cubicBezTo>
                    <a:pt x="2015" y="3216"/>
                    <a:pt x="2234" y="3272"/>
                    <a:pt x="2450" y="3272"/>
                  </a:cubicBezTo>
                  <a:cubicBezTo>
                    <a:pt x="2667" y="3272"/>
                    <a:pt x="2880" y="3216"/>
                    <a:pt x="3072" y="3104"/>
                  </a:cubicBezTo>
                  <a:cubicBezTo>
                    <a:pt x="3263" y="2991"/>
                    <a:pt x="3482" y="2935"/>
                    <a:pt x="3701" y="2935"/>
                  </a:cubicBezTo>
                  <a:cubicBezTo>
                    <a:pt x="3920" y="2935"/>
                    <a:pt x="4140" y="2991"/>
                    <a:pt x="4331" y="3104"/>
                  </a:cubicBezTo>
                  <a:cubicBezTo>
                    <a:pt x="4533" y="3216"/>
                    <a:pt x="4735" y="3261"/>
                    <a:pt x="4960" y="3261"/>
                  </a:cubicBezTo>
                  <a:cubicBezTo>
                    <a:pt x="5185" y="3261"/>
                    <a:pt x="5410" y="3216"/>
                    <a:pt x="5590" y="3104"/>
                  </a:cubicBezTo>
                  <a:cubicBezTo>
                    <a:pt x="5781" y="2991"/>
                    <a:pt x="6000" y="2935"/>
                    <a:pt x="6220" y="2935"/>
                  </a:cubicBezTo>
                  <a:cubicBezTo>
                    <a:pt x="6439" y="2935"/>
                    <a:pt x="6658" y="2991"/>
                    <a:pt x="6849" y="3104"/>
                  </a:cubicBezTo>
                  <a:cubicBezTo>
                    <a:pt x="7040" y="3216"/>
                    <a:pt x="7260" y="3272"/>
                    <a:pt x="7479" y="3272"/>
                  </a:cubicBezTo>
                  <a:cubicBezTo>
                    <a:pt x="7698" y="3272"/>
                    <a:pt x="7917" y="3216"/>
                    <a:pt x="8108" y="3104"/>
                  </a:cubicBezTo>
                  <a:cubicBezTo>
                    <a:pt x="8299" y="2991"/>
                    <a:pt x="8519" y="2935"/>
                    <a:pt x="8738" y="2935"/>
                  </a:cubicBezTo>
                  <a:cubicBezTo>
                    <a:pt x="8957" y="2935"/>
                    <a:pt x="9176" y="2991"/>
                    <a:pt x="9368" y="3104"/>
                  </a:cubicBezTo>
                  <a:cubicBezTo>
                    <a:pt x="9412" y="3126"/>
                    <a:pt x="9458" y="3136"/>
                    <a:pt x="9502" y="3136"/>
                  </a:cubicBezTo>
                  <a:cubicBezTo>
                    <a:pt x="9728" y="3136"/>
                    <a:pt x="9923" y="2879"/>
                    <a:pt x="9772" y="2654"/>
                  </a:cubicBezTo>
                  <a:cubicBezTo>
                    <a:pt x="9547" y="2317"/>
                    <a:pt x="9300" y="1979"/>
                    <a:pt x="9008" y="1687"/>
                  </a:cubicBezTo>
                  <a:cubicBezTo>
                    <a:pt x="7948" y="605"/>
                    <a:pt x="6519" y="0"/>
                    <a:pt x="5020" y="0"/>
                  </a:cubicBezTo>
                  <a:cubicBezTo>
                    <a:pt x="5000" y="0"/>
                    <a:pt x="4980" y="0"/>
                    <a:pt x="4960" y="0"/>
                  </a:cubicBezTo>
                  <a:lnTo>
                    <a:pt x="4960" y="0"/>
                  </a:lnTo>
                  <a:cubicBezTo>
                    <a:pt x="4940" y="0"/>
                    <a:pt x="4921" y="0"/>
                    <a:pt x="4901" y="0"/>
                  </a:cubicBezTo>
                  <a:close/>
                </a:path>
              </a:pathLst>
            </a:custGeom>
            <a:solidFill>
              <a:srgbClr val="EC8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175;p66"/>
            <p:cNvSpPr/>
            <p:nvPr/>
          </p:nvSpPr>
          <p:spPr>
            <a:xfrm>
              <a:off x="3399050" y="2236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EC8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176;p66"/>
            <p:cNvSpPr/>
            <p:nvPr/>
          </p:nvSpPr>
          <p:spPr>
            <a:xfrm>
              <a:off x="3275250" y="2236325"/>
              <a:ext cx="140700" cy="78850"/>
            </a:xfrm>
            <a:custGeom>
              <a:avLst/>
              <a:gdLst/>
              <a:ahLst/>
              <a:cxnLst/>
              <a:rect l="l" t="t" r="r" b="b"/>
              <a:pathLst>
                <a:path w="5628" h="3154" extrusionOk="0">
                  <a:moveTo>
                    <a:pt x="4975" y="0"/>
                  </a:moveTo>
                  <a:cubicBezTo>
                    <a:pt x="3446" y="0"/>
                    <a:pt x="1985" y="607"/>
                    <a:pt x="905" y="1687"/>
                  </a:cubicBezTo>
                  <a:cubicBezTo>
                    <a:pt x="636" y="2001"/>
                    <a:pt x="388" y="2316"/>
                    <a:pt x="163" y="2676"/>
                  </a:cubicBezTo>
                  <a:cubicBezTo>
                    <a:pt x="1" y="2893"/>
                    <a:pt x="172" y="3154"/>
                    <a:pt x="398" y="3154"/>
                  </a:cubicBezTo>
                  <a:cubicBezTo>
                    <a:pt x="453" y="3154"/>
                    <a:pt x="511" y="3138"/>
                    <a:pt x="568" y="3103"/>
                  </a:cubicBezTo>
                  <a:cubicBezTo>
                    <a:pt x="613" y="3081"/>
                    <a:pt x="658" y="3058"/>
                    <a:pt x="703" y="3036"/>
                  </a:cubicBezTo>
                  <a:cubicBezTo>
                    <a:pt x="950" y="2676"/>
                    <a:pt x="1220" y="2316"/>
                    <a:pt x="1513" y="2001"/>
                  </a:cubicBezTo>
                  <a:cubicBezTo>
                    <a:pt x="2614" y="900"/>
                    <a:pt x="4076" y="203"/>
                    <a:pt x="5627" y="45"/>
                  </a:cubicBezTo>
                  <a:cubicBezTo>
                    <a:pt x="5403" y="23"/>
                    <a:pt x="5178" y="0"/>
                    <a:pt x="4975" y="0"/>
                  </a:cubicBezTo>
                  <a:close/>
                </a:path>
              </a:pathLst>
            </a:custGeom>
            <a:solidFill>
              <a:srgbClr val="EC8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2142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חץ ימינה 108"/>
          <p:cNvSpPr/>
          <p:nvPr/>
        </p:nvSpPr>
        <p:spPr>
          <a:xfrm rot="10800000">
            <a:off x="3444707" y="1940730"/>
            <a:ext cx="2140649" cy="348342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חץ ימינה 7"/>
          <p:cNvSpPr/>
          <p:nvPr/>
        </p:nvSpPr>
        <p:spPr>
          <a:xfrm>
            <a:off x="3354305" y="2534649"/>
            <a:ext cx="2140649" cy="3483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1" name="Google Shape;1501;p57"/>
          <p:cNvSpPr txBox="1">
            <a:spLocks noGrp="1"/>
          </p:cNvSpPr>
          <p:nvPr>
            <p:ph type="title"/>
          </p:nvPr>
        </p:nvSpPr>
        <p:spPr>
          <a:xfrm>
            <a:off x="1994223" y="418600"/>
            <a:ext cx="4936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lt2"/>
                </a:solidFill>
              </a:rPr>
              <a:t>Cookie life</a:t>
            </a:r>
            <a:endParaRPr dirty="0">
              <a:solidFill>
                <a:schemeClr val="lt2"/>
              </a:solidFill>
            </a:endParaRPr>
          </a:p>
        </p:txBody>
      </p:sp>
      <p:grpSp>
        <p:nvGrpSpPr>
          <p:cNvPr id="28" name="Google Shape;2290;p66"/>
          <p:cNvGrpSpPr/>
          <p:nvPr/>
        </p:nvGrpSpPr>
        <p:grpSpPr>
          <a:xfrm>
            <a:off x="1610341" y="1159343"/>
            <a:ext cx="1921052" cy="2223654"/>
            <a:chOff x="2129775" y="3963225"/>
            <a:chExt cx="225400" cy="282750"/>
          </a:xfrm>
        </p:grpSpPr>
        <p:sp>
          <p:nvSpPr>
            <p:cNvPr id="29" name="Google Shape;2291;p66"/>
            <p:cNvSpPr/>
            <p:nvPr/>
          </p:nvSpPr>
          <p:spPr>
            <a:xfrm>
              <a:off x="2138725" y="3964775"/>
              <a:ext cx="216450" cy="280950"/>
            </a:xfrm>
            <a:custGeom>
              <a:avLst/>
              <a:gdLst/>
              <a:ahLst/>
              <a:cxnLst/>
              <a:rect l="l" t="t" r="r" b="b"/>
              <a:pathLst>
                <a:path w="8658" h="11238" extrusionOk="0">
                  <a:moveTo>
                    <a:pt x="1406" y="0"/>
                  </a:moveTo>
                  <a:cubicBezTo>
                    <a:pt x="1102" y="0"/>
                    <a:pt x="799" y="175"/>
                    <a:pt x="675" y="523"/>
                  </a:cubicBezTo>
                  <a:cubicBezTo>
                    <a:pt x="1" y="771"/>
                    <a:pt x="1" y="1715"/>
                    <a:pt x="675" y="1962"/>
                  </a:cubicBezTo>
                  <a:cubicBezTo>
                    <a:pt x="1" y="2210"/>
                    <a:pt x="1" y="3177"/>
                    <a:pt x="675" y="3424"/>
                  </a:cubicBezTo>
                  <a:cubicBezTo>
                    <a:pt x="1" y="3694"/>
                    <a:pt x="1" y="4638"/>
                    <a:pt x="675" y="4886"/>
                  </a:cubicBezTo>
                  <a:cubicBezTo>
                    <a:pt x="1" y="5133"/>
                    <a:pt x="1" y="6100"/>
                    <a:pt x="675" y="6347"/>
                  </a:cubicBezTo>
                  <a:cubicBezTo>
                    <a:pt x="1" y="6594"/>
                    <a:pt x="1" y="7561"/>
                    <a:pt x="675" y="7809"/>
                  </a:cubicBezTo>
                  <a:cubicBezTo>
                    <a:pt x="1" y="8056"/>
                    <a:pt x="1" y="9023"/>
                    <a:pt x="675" y="9270"/>
                  </a:cubicBezTo>
                  <a:cubicBezTo>
                    <a:pt x="1" y="9518"/>
                    <a:pt x="1" y="10484"/>
                    <a:pt x="675" y="10732"/>
                  </a:cubicBezTo>
                  <a:cubicBezTo>
                    <a:pt x="799" y="11069"/>
                    <a:pt x="1102" y="11238"/>
                    <a:pt x="1406" y="11238"/>
                  </a:cubicBezTo>
                  <a:cubicBezTo>
                    <a:pt x="1710" y="11238"/>
                    <a:pt x="2013" y="11069"/>
                    <a:pt x="2137" y="10732"/>
                  </a:cubicBezTo>
                  <a:cubicBezTo>
                    <a:pt x="2260" y="11069"/>
                    <a:pt x="2564" y="11238"/>
                    <a:pt x="2868" y="11238"/>
                  </a:cubicBezTo>
                  <a:cubicBezTo>
                    <a:pt x="3171" y="11238"/>
                    <a:pt x="3475" y="11069"/>
                    <a:pt x="3598" y="10732"/>
                  </a:cubicBezTo>
                  <a:cubicBezTo>
                    <a:pt x="3722" y="11069"/>
                    <a:pt x="4026" y="11238"/>
                    <a:pt x="4329" y="11238"/>
                  </a:cubicBezTo>
                  <a:cubicBezTo>
                    <a:pt x="4633" y="11238"/>
                    <a:pt x="4936" y="11069"/>
                    <a:pt x="5060" y="10732"/>
                  </a:cubicBezTo>
                  <a:cubicBezTo>
                    <a:pt x="5184" y="11069"/>
                    <a:pt x="5487" y="11238"/>
                    <a:pt x="5791" y="11238"/>
                  </a:cubicBezTo>
                  <a:cubicBezTo>
                    <a:pt x="6094" y="11238"/>
                    <a:pt x="6398" y="11069"/>
                    <a:pt x="6522" y="10732"/>
                  </a:cubicBezTo>
                  <a:cubicBezTo>
                    <a:pt x="6645" y="11069"/>
                    <a:pt x="6949" y="11238"/>
                    <a:pt x="7252" y="11238"/>
                  </a:cubicBezTo>
                  <a:cubicBezTo>
                    <a:pt x="7556" y="11238"/>
                    <a:pt x="7859" y="11069"/>
                    <a:pt x="7983" y="10732"/>
                  </a:cubicBezTo>
                  <a:cubicBezTo>
                    <a:pt x="8658" y="10484"/>
                    <a:pt x="8658" y="9518"/>
                    <a:pt x="7983" y="9270"/>
                  </a:cubicBezTo>
                  <a:cubicBezTo>
                    <a:pt x="8658" y="9023"/>
                    <a:pt x="8658" y="8056"/>
                    <a:pt x="7983" y="7809"/>
                  </a:cubicBezTo>
                  <a:cubicBezTo>
                    <a:pt x="8658" y="7561"/>
                    <a:pt x="8658" y="6594"/>
                    <a:pt x="7983" y="6347"/>
                  </a:cubicBezTo>
                  <a:cubicBezTo>
                    <a:pt x="8658" y="6100"/>
                    <a:pt x="8658" y="5133"/>
                    <a:pt x="7983" y="4886"/>
                  </a:cubicBezTo>
                  <a:cubicBezTo>
                    <a:pt x="8658" y="4638"/>
                    <a:pt x="8658" y="3671"/>
                    <a:pt x="7983" y="3424"/>
                  </a:cubicBezTo>
                  <a:cubicBezTo>
                    <a:pt x="8658" y="3177"/>
                    <a:pt x="8658" y="2210"/>
                    <a:pt x="7983" y="1962"/>
                  </a:cubicBezTo>
                  <a:cubicBezTo>
                    <a:pt x="8658" y="1715"/>
                    <a:pt x="8658" y="748"/>
                    <a:pt x="7983" y="523"/>
                  </a:cubicBezTo>
                  <a:cubicBezTo>
                    <a:pt x="7859" y="175"/>
                    <a:pt x="7556" y="0"/>
                    <a:pt x="7252" y="0"/>
                  </a:cubicBezTo>
                  <a:cubicBezTo>
                    <a:pt x="6949" y="0"/>
                    <a:pt x="6645" y="175"/>
                    <a:pt x="6522" y="523"/>
                  </a:cubicBezTo>
                  <a:cubicBezTo>
                    <a:pt x="6398" y="175"/>
                    <a:pt x="6094" y="0"/>
                    <a:pt x="5791" y="0"/>
                  </a:cubicBezTo>
                  <a:cubicBezTo>
                    <a:pt x="5487" y="0"/>
                    <a:pt x="5184" y="175"/>
                    <a:pt x="5060" y="523"/>
                  </a:cubicBezTo>
                  <a:cubicBezTo>
                    <a:pt x="4936" y="175"/>
                    <a:pt x="4633" y="0"/>
                    <a:pt x="4329" y="0"/>
                  </a:cubicBezTo>
                  <a:cubicBezTo>
                    <a:pt x="4026" y="0"/>
                    <a:pt x="3722" y="175"/>
                    <a:pt x="3598" y="523"/>
                  </a:cubicBezTo>
                  <a:cubicBezTo>
                    <a:pt x="3475" y="175"/>
                    <a:pt x="3171" y="0"/>
                    <a:pt x="2868" y="0"/>
                  </a:cubicBezTo>
                  <a:cubicBezTo>
                    <a:pt x="2564" y="0"/>
                    <a:pt x="2260" y="175"/>
                    <a:pt x="2137" y="523"/>
                  </a:cubicBezTo>
                  <a:cubicBezTo>
                    <a:pt x="2013" y="175"/>
                    <a:pt x="1710" y="0"/>
                    <a:pt x="1406" y="0"/>
                  </a:cubicBezTo>
                  <a:close/>
                </a:path>
              </a:pathLst>
            </a:custGeom>
            <a:solidFill>
              <a:srgbClr val="E86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292;p66"/>
            <p:cNvSpPr/>
            <p:nvPr/>
          </p:nvSpPr>
          <p:spPr>
            <a:xfrm>
              <a:off x="2129775" y="3963225"/>
              <a:ext cx="54500" cy="282750"/>
            </a:xfrm>
            <a:custGeom>
              <a:avLst/>
              <a:gdLst/>
              <a:ahLst/>
              <a:cxnLst/>
              <a:rect l="l" t="t" r="r" b="b"/>
              <a:pathLst>
                <a:path w="2180" h="11310" extrusionOk="0">
                  <a:moveTo>
                    <a:pt x="1587" y="0"/>
                  </a:moveTo>
                  <a:cubicBezTo>
                    <a:pt x="630" y="0"/>
                    <a:pt x="0" y="1404"/>
                    <a:pt x="1033" y="2024"/>
                  </a:cubicBezTo>
                  <a:cubicBezTo>
                    <a:pt x="359" y="2272"/>
                    <a:pt x="359" y="3239"/>
                    <a:pt x="1033" y="3486"/>
                  </a:cubicBezTo>
                  <a:cubicBezTo>
                    <a:pt x="359" y="3756"/>
                    <a:pt x="359" y="4700"/>
                    <a:pt x="1033" y="4948"/>
                  </a:cubicBezTo>
                  <a:cubicBezTo>
                    <a:pt x="359" y="5195"/>
                    <a:pt x="359" y="6162"/>
                    <a:pt x="1033" y="6409"/>
                  </a:cubicBezTo>
                  <a:cubicBezTo>
                    <a:pt x="359" y="6656"/>
                    <a:pt x="359" y="7623"/>
                    <a:pt x="1033" y="7871"/>
                  </a:cubicBezTo>
                  <a:cubicBezTo>
                    <a:pt x="359" y="8118"/>
                    <a:pt x="359" y="9085"/>
                    <a:pt x="1033" y="9332"/>
                  </a:cubicBezTo>
                  <a:cubicBezTo>
                    <a:pt x="359" y="9580"/>
                    <a:pt x="359" y="10546"/>
                    <a:pt x="1033" y="10794"/>
                  </a:cubicBezTo>
                  <a:cubicBezTo>
                    <a:pt x="1158" y="11122"/>
                    <a:pt x="1458" y="11309"/>
                    <a:pt x="1772" y="11309"/>
                  </a:cubicBezTo>
                  <a:cubicBezTo>
                    <a:pt x="1910" y="11309"/>
                    <a:pt x="2050" y="11274"/>
                    <a:pt x="2180" y="11199"/>
                  </a:cubicBezTo>
                  <a:cubicBezTo>
                    <a:pt x="2023" y="11109"/>
                    <a:pt x="1910" y="10951"/>
                    <a:pt x="1865" y="10794"/>
                  </a:cubicBezTo>
                  <a:cubicBezTo>
                    <a:pt x="1168" y="10546"/>
                    <a:pt x="1168" y="9580"/>
                    <a:pt x="1865" y="9332"/>
                  </a:cubicBezTo>
                  <a:cubicBezTo>
                    <a:pt x="1168" y="9085"/>
                    <a:pt x="1168" y="8118"/>
                    <a:pt x="1865" y="7871"/>
                  </a:cubicBezTo>
                  <a:cubicBezTo>
                    <a:pt x="1168" y="7623"/>
                    <a:pt x="1168" y="6656"/>
                    <a:pt x="1865" y="6409"/>
                  </a:cubicBezTo>
                  <a:cubicBezTo>
                    <a:pt x="1168" y="6162"/>
                    <a:pt x="1168" y="5195"/>
                    <a:pt x="1865" y="4948"/>
                  </a:cubicBezTo>
                  <a:cubicBezTo>
                    <a:pt x="1168" y="4700"/>
                    <a:pt x="1168" y="3733"/>
                    <a:pt x="1865" y="3486"/>
                  </a:cubicBezTo>
                  <a:cubicBezTo>
                    <a:pt x="1168" y="3239"/>
                    <a:pt x="1168" y="2272"/>
                    <a:pt x="1865" y="2024"/>
                  </a:cubicBezTo>
                  <a:cubicBezTo>
                    <a:pt x="1168" y="1777"/>
                    <a:pt x="1168" y="810"/>
                    <a:pt x="1865" y="585"/>
                  </a:cubicBezTo>
                  <a:cubicBezTo>
                    <a:pt x="1910" y="405"/>
                    <a:pt x="2023" y="270"/>
                    <a:pt x="2180" y="181"/>
                  </a:cubicBezTo>
                  <a:cubicBezTo>
                    <a:pt x="1976" y="55"/>
                    <a:pt x="1775" y="0"/>
                    <a:pt x="1587" y="0"/>
                  </a:cubicBezTo>
                  <a:close/>
                </a:path>
              </a:pathLst>
            </a:custGeom>
            <a:solidFill>
              <a:srgbClr val="E86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293;p66"/>
            <p:cNvSpPr/>
            <p:nvPr/>
          </p:nvSpPr>
          <p:spPr>
            <a:xfrm>
              <a:off x="2182575" y="40042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83" y="0"/>
                  </a:moveTo>
                  <a:cubicBezTo>
                    <a:pt x="158" y="0"/>
                    <a:pt x="1" y="180"/>
                    <a:pt x="1" y="382"/>
                  </a:cubicBezTo>
                  <a:cubicBezTo>
                    <a:pt x="1" y="607"/>
                    <a:pt x="158" y="787"/>
                    <a:pt x="383" y="787"/>
                  </a:cubicBezTo>
                  <a:cubicBezTo>
                    <a:pt x="608" y="787"/>
                    <a:pt x="788" y="607"/>
                    <a:pt x="788" y="382"/>
                  </a:cubicBezTo>
                  <a:cubicBezTo>
                    <a:pt x="788" y="180"/>
                    <a:pt x="608" y="0"/>
                    <a:pt x="383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294;p66"/>
            <p:cNvSpPr/>
            <p:nvPr/>
          </p:nvSpPr>
          <p:spPr>
            <a:xfrm>
              <a:off x="2291625" y="4004275"/>
              <a:ext cx="20275" cy="19700"/>
            </a:xfrm>
            <a:custGeom>
              <a:avLst/>
              <a:gdLst/>
              <a:ahLst/>
              <a:cxnLst/>
              <a:rect l="l" t="t" r="r" b="b"/>
              <a:pathLst>
                <a:path w="811" h="788" extrusionOk="0">
                  <a:moveTo>
                    <a:pt x="406" y="0"/>
                  </a:moveTo>
                  <a:cubicBezTo>
                    <a:pt x="181" y="0"/>
                    <a:pt x="1" y="180"/>
                    <a:pt x="1" y="382"/>
                  </a:cubicBezTo>
                  <a:cubicBezTo>
                    <a:pt x="1" y="607"/>
                    <a:pt x="181" y="787"/>
                    <a:pt x="406" y="787"/>
                  </a:cubicBezTo>
                  <a:cubicBezTo>
                    <a:pt x="630" y="787"/>
                    <a:pt x="810" y="607"/>
                    <a:pt x="810" y="382"/>
                  </a:cubicBezTo>
                  <a:cubicBezTo>
                    <a:pt x="810" y="180"/>
                    <a:pt x="630" y="0"/>
                    <a:pt x="406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295;p66"/>
            <p:cNvSpPr/>
            <p:nvPr/>
          </p:nvSpPr>
          <p:spPr>
            <a:xfrm>
              <a:off x="2237100" y="40042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05" y="0"/>
                  </a:moveTo>
                  <a:cubicBezTo>
                    <a:pt x="181" y="0"/>
                    <a:pt x="1" y="180"/>
                    <a:pt x="1" y="382"/>
                  </a:cubicBezTo>
                  <a:cubicBezTo>
                    <a:pt x="1" y="607"/>
                    <a:pt x="181" y="787"/>
                    <a:pt x="405" y="787"/>
                  </a:cubicBezTo>
                  <a:cubicBezTo>
                    <a:pt x="608" y="787"/>
                    <a:pt x="788" y="607"/>
                    <a:pt x="788" y="382"/>
                  </a:cubicBezTo>
                  <a:cubicBezTo>
                    <a:pt x="788" y="180"/>
                    <a:pt x="608" y="0"/>
                    <a:pt x="405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296;p66"/>
            <p:cNvSpPr/>
            <p:nvPr/>
          </p:nvSpPr>
          <p:spPr>
            <a:xfrm>
              <a:off x="2182575" y="4186400"/>
              <a:ext cx="19700" cy="20250"/>
            </a:xfrm>
            <a:custGeom>
              <a:avLst/>
              <a:gdLst/>
              <a:ahLst/>
              <a:cxnLst/>
              <a:rect l="l" t="t" r="r" b="b"/>
              <a:pathLst>
                <a:path w="788" h="810" extrusionOk="0">
                  <a:moveTo>
                    <a:pt x="383" y="0"/>
                  </a:moveTo>
                  <a:cubicBezTo>
                    <a:pt x="158" y="0"/>
                    <a:pt x="1" y="180"/>
                    <a:pt x="1" y="405"/>
                  </a:cubicBezTo>
                  <a:cubicBezTo>
                    <a:pt x="1" y="630"/>
                    <a:pt x="158" y="810"/>
                    <a:pt x="383" y="810"/>
                  </a:cubicBezTo>
                  <a:cubicBezTo>
                    <a:pt x="608" y="810"/>
                    <a:pt x="788" y="630"/>
                    <a:pt x="788" y="405"/>
                  </a:cubicBezTo>
                  <a:cubicBezTo>
                    <a:pt x="788" y="180"/>
                    <a:pt x="608" y="0"/>
                    <a:pt x="383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297;p66"/>
            <p:cNvSpPr/>
            <p:nvPr/>
          </p:nvSpPr>
          <p:spPr>
            <a:xfrm>
              <a:off x="2291625" y="4186400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1" y="0"/>
                    <a:pt x="1" y="180"/>
                    <a:pt x="1" y="405"/>
                  </a:cubicBezTo>
                  <a:cubicBezTo>
                    <a:pt x="1" y="630"/>
                    <a:pt x="181" y="810"/>
                    <a:pt x="406" y="810"/>
                  </a:cubicBezTo>
                  <a:cubicBezTo>
                    <a:pt x="630" y="810"/>
                    <a:pt x="810" y="630"/>
                    <a:pt x="810" y="405"/>
                  </a:cubicBezTo>
                  <a:cubicBezTo>
                    <a:pt x="810" y="180"/>
                    <a:pt x="630" y="0"/>
                    <a:pt x="406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298;p66"/>
            <p:cNvSpPr/>
            <p:nvPr/>
          </p:nvSpPr>
          <p:spPr>
            <a:xfrm>
              <a:off x="2237100" y="4186400"/>
              <a:ext cx="19700" cy="20250"/>
            </a:xfrm>
            <a:custGeom>
              <a:avLst/>
              <a:gdLst/>
              <a:ahLst/>
              <a:cxnLst/>
              <a:rect l="l" t="t" r="r" b="b"/>
              <a:pathLst>
                <a:path w="788" h="810" extrusionOk="0">
                  <a:moveTo>
                    <a:pt x="405" y="0"/>
                  </a:moveTo>
                  <a:cubicBezTo>
                    <a:pt x="181" y="0"/>
                    <a:pt x="1" y="180"/>
                    <a:pt x="1" y="405"/>
                  </a:cubicBezTo>
                  <a:cubicBezTo>
                    <a:pt x="1" y="630"/>
                    <a:pt x="181" y="810"/>
                    <a:pt x="405" y="810"/>
                  </a:cubicBezTo>
                  <a:cubicBezTo>
                    <a:pt x="608" y="810"/>
                    <a:pt x="788" y="630"/>
                    <a:pt x="788" y="405"/>
                  </a:cubicBezTo>
                  <a:cubicBezTo>
                    <a:pt x="788" y="180"/>
                    <a:pt x="608" y="0"/>
                    <a:pt x="405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299;p66"/>
            <p:cNvSpPr/>
            <p:nvPr/>
          </p:nvSpPr>
          <p:spPr>
            <a:xfrm>
              <a:off x="2182575" y="40953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83" y="1"/>
                  </a:moveTo>
                  <a:cubicBezTo>
                    <a:pt x="158" y="1"/>
                    <a:pt x="1" y="181"/>
                    <a:pt x="1" y="406"/>
                  </a:cubicBezTo>
                  <a:cubicBezTo>
                    <a:pt x="1" y="630"/>
                    <a:pt x="158" y="788"/>
                    <a:pt x="383" y="788"/>
                  </a:cubicBezTo>
                  <a:cubicBezTo>
                    <a:pt x="608" y="788"/>
                    <a:pt x="788" y="630"/>
                    <a:pt x="788" y="406"/>
                  </a:cubicBezTo>
                  <a:cubicBezTo>
                    <a:pt x="788" y="181"/>
                    <a:pt x="608" y="1"/>
                    <a:pt x="383" y="1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300;p66"/>
            <p:cNvSpPr/>
            <p:nvPr/>
          </p:nvSpPr>
          <p:spPr>
            <a:xfrm>
              <a:off x="2291625" y="4095325"/>
              <a:ext cx="20275" cy="19700"/>
            </a:xfrm>
            <a:custGeom>
              <a:avLst/>
              <a:gdLst/>
              <a:ahLst/>
              <a:cxnLst/>
              <a:rect l="l" t="t" r="r" b="b"/>
              <a:pathLst>
                <a:path w="811" h="788" extrusionOk="0">
                  <a:moveTo>
                    <a:pt x="406" y="1"/>
                  </a:moveTo>
                  <a:cubicBezTo>
                    <a:pt x="181" y="1"/>
                    <a:pt x="1" y="181"/>
                    <a:pt x="1" y="406"/>
                  </a:cubicBezTo>
                  <a:cubicBezTo>
                    <a:pt x="1" y="630"/>
                    <a:pt x="181" y="788"/>
                    <a:pt x="406" y="788"/>
                  </a:cubicBezTo>
                  <a:cubicBezTo>
                    <a:pt x="630" y="788"/>
                    <a:pt x="810" y="630"/>
                    <a:pt x="810" y="406"/>
                  </a:cubicBezTo>
                  <a:cubicBezTo>
                    <a:pt x="810" y="181"/>
                    <a:pt x="630" y="1"/>
                    <a:pt x="406" y="1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301;p66"/>
            <p:cNvSpPr/>
            <p:nvPr/>
          </p:nvSpPr>
          <p:spPr>
            <a:xfrm>
              <a:off x="2237100" y="40953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05" y="1"/>
                  </a:moveTo>
                  <a:cubicBezTo>
                    <a:pt x="181" y="1"/>
                    <a:pt x="1" y="181"/>
                    <a:pt x="1" y="406"/>
                  </a:cubicBezTo>
                  <a:cubicBezTo>
                    <a:pt x="1" y="630"/>
                    <a:pt x="181" y="788"/>
                    <a:pt x="405" y="788"/>
                  </a:cubicBezTo>
                  <a:cubicBezTo>
                    <a:pt x="608" y="788"/>
                    <a:pt x="788" y="630"/>
                    <a:pt x="788" y="406"/>
                  </a:cubicBezTo>
                  <a:cubicBezTo>
                    <a:pt x="788" y="181"/>
                    <a:pt x="608" y="1"/>
                    <a:pt x="405" y="1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1853;p66"/>
          <p:cNvGrpSpPr/>
          <p:nvPr/>
        </p:nvGrpSpPr>
        <p:grpSpPr>
          <a:xfrm>
            <a:off x="4314347" y="4119617"/>
            <a:ext cx="703760" cy="900125"/>
            <a:chOff x="6073750" y="1467875"/>
            <a:chExt cx="228250" cy="281650"/>
          </a:xfrm>
        </p:grpSpPr>
        <p:sp>
          <p:nvSpPr>
            <p:cNvPr id="53" name="Google Shape;1854;p66"/>
            <p:cNvSpPr/>
            <p:nvPr/>
          </p:nvSpPr>
          <p:spPr>
            <a:xfrm>
              <a:off x="6097925" y="1685975"/>
              <a:ext cx="105150" cy="63550"/>
            </a:xfrm>
            <a:custGeom>
              <a:avLst/>
              <a:gdLst/>
              <a:ahLst/>
              <a:cxnLst/>
              <a:rect l="l" t="t" r="r" b="b"/>
              <a:pathLst>
                <a:path w="4206" h="2542" extrusionOk="0">
                  <a:moveTo>
                    <a:pt x="2047" y="1"/>
                  </a:moveTo>
                  <a:cubicBezTo>
                    <a:pt x="922" y="1"/>
                    <a:pt x="0" y="922"/>
                    <a:pt x="0" y="2047"/>
                  </a:cubicBezTo>
                  <a:lnTo>
                    <a:pt x="0" y="2541"/>
                  </a:lnTo>
                  <a:lnTo>
                    <a:pt x="1147" y="2541"/>
                  </a:lnTo>
                  <a:lnTo>
                    <a:pt x="1327" y="2384"/>
                  </a:lnTo>
                  <a:lnTo>
                    <a:pt x="1484" y="2541"/>
                  </a:lnTo>
                  <a:lnTo>
                    <a:pt x="2384" y="2541"/>
                  </a:lnTo>
                  <a:lnTo>
                    <a:pt x="4205" y="1"/>
                  </a:ln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55;p66"/>
            <p:cNvSpPr/>
            <p:nvPr/>
          </p:nvSpPr>
          <p:spPr>
            <a:xfrm>
              <a:off x="6156950" y="1685975"/>
              <a:ext cx="120875" cy="63550"/>
            </a:xfrm>
            <a:custGeom>
              <a:avLst/>
              <a:gdLst/>
              <a:ahLst/>
              <a:cxnLst/>
              <a:rect l="l" t="t" r="r" b="b"/>
              <a:pathLst>
                <a:path w="4835" h="2542" extrusionOk="0">
                  <a:moveTo>
                    <a:pt x="1844" y="1"/>
                  </a:moveTo>
                  <a:lnTo>
                    <a:pt x="922" y="765"/>
                  </a:lnTo>
                  <a:lnTo>
                    <a:pt x="0" y="1507"/>
                  </a:lnTo>
                  <a:lnTo>
                    <a:pt x="0" y="2541"/>
                  </a:lnTo>
                  <a:lnTo>
                    <a:pt x="3351" y="2541"/>
                  </a:lnTo>
                  <a:lnTo>
                    <a:pt x="3508" y="2407"/>
                  </a:lnTo>
                  <a:lnTo>
                    <a:pt x="3688" y="2541"/>
                  </a:lnTo>
                  <a:lnTo>
                    <a:pt x="4835" y="2541"/>
                  </a:lnTo>
                  <a:lnTo>
                    <a:pt x="4835" y="2047"/>
                  </a:lnTo>
                  <a:cubicBezTo>
                    <a:pt x="4835" y="922"/>
                    <a:pt x="3913" y="1"/>
                    <a:pt x="278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56;p66"/>
            <p:cNvSpPr/>
            <p:nvPr/>
          </p:nvSpPr>
          <p:spPr>
            <a:xfrm>
              <a:off x="6126600" y="1719700"/>
              <a:ext cx="8450" cy="29825"/>
            </a:xfrm>
            <a:custGeom>
              <a:avLst/>
              <a:gdLst/>
              <a:ahLst/>
              <a:cxnLst/>
              <a:rect l="l" t="t" r="r" b="b"/>
              <a:pathLst>
                <a:path w="338" h="1193" extrusionOk="0">
                  <a:moveTo>
                    <a:pt x="180" y="1"/>
                  </a:moveTo>
                  <a:cubicBezTo>
                    <a:pt x="68" y="1"/>
                    <a:pt x="0" y="68"/>
                    <a:pt x="0" y="181"/>
                  </a:cubicBezTo>
                  <a:lnTo>
                    <a:pt x="0" y="1192"/>
                  </a:lnTo>
                  <a:lnTo>
                    <a:pt x="337" y="1192"/>
                  </a:lnTo>
                  <a:lnTo>
                    <a:pt x="337" y="181"/>
                  </a:lnTo>
                  <a:cubicBezTo>
                    <a:pt x="337" y="68"/>
                    <a:pt x="270" y="1"/>
                    <a:pt x="180" y="1"/>
                  </a:cubicBez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857;p66"/>
            <p:cNvSpPr/>
            <p:nvPr/>
          </p:nvSpPr>
          <p:spPr>
            <a:xfrm>
              <a:off x="6240700" y="1719700"/>
              <a:ext cx="8475" cy="29825"/>
            </a:xfrm>
            <a:custGeom>
              <a:avLst/>
              <a:gdLst/>
              <a:ahLst/>
              <a:cxnLst/>
              <a:rect l="l" t="t" r="r" b="b"/>
              <a:pathLst>
                <a:path w="339" h="1193" extrusionOk="0">
                  <a:moveTo>
                    <a:pt x="158" y="1"/>
                  </a:moveTo>
                  <a:cubicBezTo>
                    <a:pt x="68" y="1"/>
                    <a:pt x="1" y="68"/>
                    <a:pt x="1" y="181"/>
                  </a:cubicBezTo>
                  <a:lnTo>
                    <a:pt x="1" y="1192"/>
                  </a:lnTo>
                  <a:lnTo>
                    <a:pt x="338" y="1192"/>
                  </a:lnTo>
                  <a:lnTo>
                    <a:pt x="338" y="181"/>
                  </a:lnTo>
                  <a:cubicBezTo>
                    <a:pt x="338" y="68"/>
                    <a:pt x="248" y="1"/>
                    <a:pt x="158" y="1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858;p66"/>
            <p:cNvSpPr/>
            <p:nvPr/>
          </p:nvSpPr>
          <p:spPr>
            <a:xfrm>
              <a:off x="6171575" y="1725900"/>
              <a:ext cx="10700" cy="10125"/>
            </a:xfrm>
            <a:custGeom>
              <a:avLst/>
              <a:gdLst/>
              <a:ahLst/>
              <a:cxnLst/>
              <a:rect l="l" t="t" r="r" b="b"/>
              <a:pathLst>
                <a:path w="428" h="405" extrusionOk="0">
                  <a:moveTo>
                    <a:pt x="202" y="0"/>
                  </a:moveTo>
                  <a:cubicBezTo>
                    <a:pt x="90" y="0"/>
                    <a:pt x="0" y="90"/>
                    <a:pt x="0" y="202"/>
                  </a:cubicBezTo>
                  <a:cubicBezTo>
                    <a:pt x="0" y="315"/>
                    <a:pt x="90" y="405"/>
                    <a:pt x="202" y="405"/>
                  </a:cubicBezTo>
                  <a:cubicBezTo>
                    <a:pt x="315" y="405"/>
                    <a:pt x="427" y="315"/>
                    <a:pt x="427" y="202"/>
                  </a:cubicBezTo>
                  <a:cubicBezTo>
                    <a:pt x="427" y="90"/>
                    <a:pt x="315" y="0"/>
                    <a:pt x="202" y="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859;p66"/>
            <p:cNvSpPr/>
            <p:nvPr/>
          </p:nvSpPr>
          <p:spPr>
            <a:xfrm>
              <a:off x="6214850" y="1725900"/>
              <a:ext cx="10700" cy="10125"/>
            </a:xfrm>
            <a:custGeom>
              <a:avLst/>
              <a:gdLst/>
              <a:ahLst/>
              <a:cxnLst/>
              <a:rect l="l" t="t" r="r" b="b"/>
              <a:pathLst>
                <a:path w="428" h="405" extrusionOk="0">
                  <a:moveTo>
                    <a:pt x="225" y="0"/>
                  </a:moveTo>
                  <a:cubicBezTo>
                    <a:pt x="90" y="0"/>
                    <a:pt x="0" y="90"/>
                    <a:pt x="0" y="202"/>
                  </a:cubicBezTo>
                  <a:cubicBezTo>
                    <a:pt x="0" y="315"/>
                    <a:pt x="90" y="405"/>
                    <a:pt x="225" y="405"/>
                  </a:cubicBezTo>
                  <a:cubicBezTo>
                    <a:pt x="338" y="405"/>
                    <a:pt x="428" y="315"/>
                    <a:pt x="428" y="202"/>
                  </a:cubicBezTo>
                  <a:cubicBezTo>
                    <a:pt x="428" y="90"/>
                    <a:pt x="338" y="0"/>
                    <a:pt x="225" y="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860;p66"/>
            <p:cNvSpPr/>
            <p:nvPr/>
          </p:nvSpPr>
          <p:spPr>
            <a:xfrm>
              <a:off x="6095675" y="1585350"/>
              <a:ext cx="184400" cy="47800"/>
            </a:xfrm>
            <a:custGeom>
              <a:avLst/>
              <a:gdLst/>
              <a:ahLst/>
              <a:cxnLst/>
              <a:rect l="l" t="t" r="r" b="b"/>
              <a:pathLst>
                <a:path w="7376" h="1912" extrusionOk="0">
                  <a:moveTo>
                    <a:pt x="3688" y="1"/>
                  </a:moveTo>
                  <a:lnTo>
                    <a:pt x="0" y="338"/>
                  </a:lnTo>
                  <a:lnTo>
                    <a:pt x="0" y="1912"/>
                  </a:lnTo>
                  <a:lnTo>
                    <a:pt x="7376" y="1912"/>
                  </a:lnTo>
                  <a:lnTo>
                    <a:pt x="7376" y="338"/>
                  </a:lnTo>
                  <a:lnTo>
                    <a:pt x="3688" y="1"/>
                  </a:ln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861;p66"/>
            <p:cNvSpPr/>
            <p:nvPr/>
          </p:nvSpPr>
          <p:spPr>
            <a:xfrm>
              <a:off x="6250825" y="1614025"/>
              <a:ext cx="38825" cy="38800"/>
            </a:xfrm>
            <a:custGeom>
              <a:avLst/>
              <a:gdLst/>
              <a:ahLst/>
              <a:cxnLst/>
              <a:rect l="l" t="t" r="r" b="b"/>
              <a:pathLst>
                <a:path w="1553" h="1552" extrusionOk="0">
                  <a:moveTo>
                    <a:pt x="788" y="0"/>
                  </a:moveTo>
                  <a:cubicBezTo>
                    <a:pt x="360" y="0"/>
                    <a:pt x="1" y="338"/>
                    <a:pt x="1" y="765"/>
                  </a:cubicBezTo>
                  <a:cubicBezTo>
                    <a:pt x="1" y="1192"/>
                    <a:pt x="360" y="1552"/>
                    <a:pt x="788" y="1552"/>
                  </a:cubicBezTo>
                  <a:cubicBezTo>
                    <a:pt x="1215" y="1552"/>
                    <a:pt x="1552" y="1192"/>
                    <a:pt x="1552" y="765"/>
                  </a:cubicBezTo>
                  <a:cubicBezTo>
                    <a:pt x="1552" y="338"/>
                    <a:pt x="1215" y="0"/>
                    <a:pt x="788" y="0"/>
                  </a:cubicBezTo>
                  <a:close/>
                </a:path>
              </a:pathLst>
            </a:custGeom>
            <a:solidFill>
              <a:srgbClr val="FAE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862;p66"/>
            <p:cNvSpPr/>
            <p:nvPr/>
          </p:nvSpPr>
          <p:spPr>
            <a:xfrm>
              <a:off x="6103550" y="1548250"/>
              <a:ext cx="168650" cy="157425"/>
            </a:xfrm>
            <a:custGeom>
              <a:avLst/>
              <a:gdLst/>
              <a:ahLst/>
              <a:cxnLst/>
              <a:rect l="l" t="t" r="r" b="b"/>
              <a:pathLst>
                <a:path w="6746" h="6297" extrusionOk="0">
                  <a:moveTo>
                    <a:pt x="3373" y="1"/>
                  </a:moveTo>
                  <a:cubicBezTo>
                    <a:pt x="1507" y="1"/>
                    <a:pt x="0" y="1417"/>
                    <a:pt x="0" y="3149"/>
                  </a:cubicBezTo>
                  <a:cubicBezTo>
                    <a:pt x="0" y="4880"/>
                    <a:pt x="1507" y="6297"/>
                    <a:pt x="3373" y="6297"/>
                  </a:cubicBezTo>
                  <a:cubicBezTo>
                    <a:pt x="5239" y="6297"/>
                    <a:pt x="6746" y="4880"/>
                    <a:pt x="6746" y="3149"/>
                  </a:cubicBezTo>
                  <a:cubicBezTo>
                    <a:pt x="6746" y="1417"/>
                    <a:pt x="5239" y="1"/>
                    <a:pt x="3373" y="1"/>
                  </a:cubicBezTo>
                  <a:close/>
                </a:path>
              </a:pathLst>
            </a:custGeom>
            <a:solidFill>
              <a:srgbClr val="FAE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863;p66"/>
            <p:cNvSpPr/>
            <p:nvPr/>
          </p:nvSpPr>
          <p:spPr>
            <a:xfrm>
              <a:off x="6079000" y="1548250"/>
              <a:ext cx="117325" cy="157325"/>
            </a:xfrm>
            <a:custGeom>
              <a:avLst/>
              <a:gdLst/>
              <a:ahLst/>
              <a:cxnLst/>
              <a:rect l="l" t="t" r="r" b="b"/>
              <a:pathLst>
                <a:path w="4693" h="6293" extrusionOk="0">
                  <a:moveTo>
                    <a:pt x="4355" y="1"/>
                  </a:moveTo>
                  <a:cubicBezTo>
                    <a:pt x="2669" y="1"/>
                    <a:pt x="1297" y="1125"/>
                    <a:pt x="1027" y="2609"/>
                  </a:cubicBezTo>
                  <a:cubicBezTo>
                    <a:pt x="0" y="2631"/>
                    <a:pt x="15" y="4161"/>
                    <a:pt x="1006" y="4161"/>
                  </a:cubicBezTo>
                  <a:cubicBezTo>
                    <a:pt x="1013" y="4161"/>
                    <a:pt x="1020" y="4161"/>
                    <a:pt x="1027" y="4160"/>
                  </a:cubicBezTo>
                  <a:cubicBezTo>
                    <a:pt x="1050" y="4172"/>
                    <a:pt x="1072" y="4177"/>
                    <a:pt x="1092" y="4177"/>
                  </a:cubicBezTo>
                  <a:cubicBezTo>
                    <a:pt x="1112" y="4177"/>
                    <a:pt x="1128" y="4172"/>
                    <a:pt x="1140" y="4160"/>
                  </a:cubicBezTo>
                  <a:cubicBezTo>
                    <a:pt x="1699" y="5465"/>
                    <a:pt x="2944" y="6293"/>
                    <a:pt x="4332" y="6293"/>
                  </a:cubicBezTo>
                  <a:cubicBezTo>
                    <a:pt x="4451" y="6293"/>
                    <a:pt x="4571" y="6287"/>
                    <a:pt x="4692" y="6274"/>
                  </a:cubicBezTo>
                  <a:cubicBezTo>
                    <a:pt x="2983" y="6117"/>
                    <a:pt x="1657" y="4790"/>
                    <a:pt x="1657" y="3149"/>
                  </a:cubicBezTo>
                  <a:cubicBezTo>
                    <a:pt x="1657" y="1530"/>
                    <a:pt x="2983" y="180"/>
                    <a:pt x="4692" y="23"/>
                  </a:cubicBezTo>
                  <a:cubicBezTo>
                    <a:pt x="4580" y="23"/>
                    <a:pt x="4468" y="1"/>
                    <a:pt x="4355" y="1"/>
                  </a:cubicBezTo>
                  <a:close/>
                </a:path>
              </a:pathLst>
            </a:custGeom>
            <a:solidFill>
              <a:srgbClr val="FAE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864;p66"/>
            <p:cNvSpPr/>
            <p:nvPr/>
          </p:nvSpPr>
          <p:spPr>
            <a:xfrm>
              <a:off x="6079925" y="1468000"/>
              <a:ext cx="222075" cy="117375"/>
            </a:xfrm>
            <a:custGeom>
              <a:avLst/>
              <a:gdLst/>
              <a:ahLst/>
              <a:cxnLst/>
              <a:rect l="l" t="t" r="r" b="b"/>
              <a:pathLst>
                <a:path w="8883" h="4695" extrusionOk="0">
                  <a:moveTo>
                    <a:pt x="1676" y="0"/>
                  </a:moveTo>
                  <a:cubicBezTo>
                    <a:pt x="1402" y="0"/>
                    <a:pt x="1125" y="77"/>
                    <a:pt x="878" y="242"/>
                  </a:cubicBezTo>
                  <a:cubicBezTo>
                    <a:pt x="113" y="737"/>
                    <a:pt x="1" y="1794"/>
                    <a:pt x="630" y="2446"/>
                  </a:cubicBezTo>
                  <a:lnTo>
                    <a:pt x="630" y="4357"/>
                  </a:lnTo>
                  <a:lnTo>
                    <a:pt x="4318" y="4695"/>
                  </a:lnTo>
                  <a:lnTo>
                    <a:pt x="8006" y="4357"/>
                  </a:lnTo>
                  <a:lnTo>
                    <a:pt x="8006" y="2468"/>
                  </a:lnTo>
                  <a:cubicBezTo>
                    <a:pt x="8883" y="1524"/>
                    <a:pt x="8231" y="18"/>
                    <a:pt x="6949" y="18"/>
                  </a:cubicBezTo>
                  <a:cubicBezTo>
                    <a:pt x="6387" y="18"/>
                    <a:pt x="5870" y="332"/>
                    <a:pt x="5645" y="850"/>
                  </a:cubicBezTo>
                  <a:cubicBezTo>
                    <a:pt x="5386" y="287"/>
                    <a:pt x="4852" y="6"/>
                    <a:pt x="4318" y="6"/>
                  </a:cubicBezTo>
                  <a:cubicBezTo>
                    <a:pt x="3784" y="6"/>
                    <a:pt x="3250" y="287"/>
                    <a:pt x="2991" y="850"/>
                  </a:cubicBezTo>
                  <a:cubicBezTo>
                    <a:pt x="2752" y="310"/>
                    <a:pt x="2222" y="0"/>
                    <a:pt x="167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865;p66"/>
            <p:cNvSpPr/>
            <p:nvPr/>
          </p:nvSpPr>
          <p:spPr>
            <a:xfrm>
              <a:off x="6073750" y="1467875"/>
              <a:ext cx="122575" cy="117500"/>
            </a:xfrm>
            <a:custGeom>
              <a:avLst/>
              <a:gdLst/>
              <a:ahLst/>
              <a:cxnLst/>
              <a:rect l="l" t="t" r="r" b="b"/>
              <a:pathLst>
                <a:path w="4903" h="4700" extrusionOk="0">
                  <a:moveTo>
                    <a:pt x="1912" y="0"/>
                  </a:moveTo>
                  <a:cubicBezTo>
                    <a:pt x="653" y="0"/>
                    <a:pt x="0" y="1529"/>
                    <a:pt x="877" y="2451"/>
                  </a:cubicBezTo>
                  <a:lnTo>
                    <a:pt x="877" y="4362"/>
                  </a:lnTo>
                  <a:lnTo>
                    <a:pt x="4565" y="4700"/>
                  </a:lnTo>
                  <a:lnTo>
                    <a:pt x="4902" y="4655"/>
                  </a:lnTo>
                  <a:lnTo>
                    <a:pt x="1552" y="4362"/>
                  </a:lnTo>
                  <a:lnTo>
                    <a:pt x="1552" y="2473"/>
                  </a:lnTo>
                  <a:cubicBezTo>
                    <a:pt x="765" y="1664"/>
                    <a:pt x="1170" y="315"/>
                    <a:pt x="2272" y="45"/>
                  </a:cubicBezTo>
                  <a:cubicBezTo>
                    <a:pt x="2159" y="23"/>
                    <a:pt x="2024" y="0"/>
                    <a:pt x="1912" y="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866;p66"/>
            <p:cNvSpPr/>
            <p:nvPr/>
          </p:nvSpPr>
          <p:spPr>
            <a:xfrm>
              <a:off x="6154125" y="1638100"/>
              <a:ext cx="66375" cy="27325"/>
            </a:xfrm>
            <a:custGeom>
              <a:avLst/>
              <a:gdLst/>
              <a:ahLst/>
              <a:cxnLst/>
              <a:rect l="l" t="t" r="r" b="b"/>
              <a:pathLst>
                <a:path w="2655" h="1093" extrusionOk="0">
                  <a:moveTo>
                    <a:pt x="1640" y="0"/>
                  </a:moveTo>
                  <a:cubicBezTo>
                    <a:pt x="1528" y="0"/>
                    <a:pt x="1418" y="34"/>
                    <a:pt x="1328" y="117"/>
                  </a:cubicBezTo>
                  <a:cubicBezTo>
                    <a:pt x="1217" y="43"/>
                    <a:pt x="1092" y="7"/>
                    <a:pt x="969" y="7"/>
                  </a:cubicBezTo>
                  <a:cubicBezTo>
                    <a:pt x="790" y="7"/>
                    <a:pt x="615" y="83"/>
                    <a:pt x="496" y="229"/>
                  </a:cubicBezTo>
                  <a:cubicBezTo>
                    <a:pt x="361" y="342"/>
                    <a:pt x="248" y="611"/>
                    <a:pt x="91" y="724"/>
                  </a:cubicBezTo>
                  <a:cubicBezTo>
                    <a:pt x="1" y="769"/>
                    <a:pt x="1" y="881"/>
                    <a:pt x="91" y="904"/>
                  </a:cubicBezTo>
                  <a:cubicBezTo>
                    <a:pt x="259" y="988"/>
                    <a:pt x="498" y="1085"/>
                    <a:pt x="742" y="1085"/>
                  </a:cubicBezTo>
                  <a:cubicBezTo>
                    <a:pt x="955" y="1085"/>
                    <a:pt x="1172" y="1011"/>
                    <a:pt x="1350" y="791"/>
                  </a:cubicBezTo>
                  <a:cubicBezTo>
                    <a:pt x="1532" y="1015"/>
                    <a:pt x="1754" y="1093"/>
                    <a:pt x="1968" y="1093"/>
                  </a:cubicBezTo>
                  <a:cubicBezTo>
                    <a:pt x="2205" y="1093"/>
                    <a:pt x="2433" y="998"/>
                    <a:pt x="2587" y="904"/>
                  </a:cubicBezTo>
                  <a:cubicBezTo>
                    <a:pt x="2654" y="881"/>
                    <a:pt x="2654" y="769"/>
                    <a:pt x="2587" y="724"/>
                  </a:cubicBezTo>
                  <a:cubicBezTo>
                    <a:pt x="2407" y="611"/>
                    <a:pt x="2317" y="342"/>
                    <a:pt x="2182" y="229"/>
                  </a:cubicBezTo>
                  <a:cubicBezTo>
                    <a:pt x="2040" y="101"/>
                    <a:pt x="1835" y="0"/>
                    <a:pt x="1640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867;p66"/>
            <p:cNvSpPr/>
            <p:nvPr/>
          </p:nvSpPr>
          <p:spPr>
            <a:xfrm>
              <a:off x="6230025" y="1619775"/>
              <a:ext cx="8450" cy="17325"/>
            </a:xfrm>
            <a:custGeom>
              <a:avLst/>
              <a:gdLst/>
              <a:ahLst/>
              <a:cxnLst/>
              <a:rect l="l" t="t" r="r" b="b"/>
              <a:pathLst>
                <a:path w="338" h="693" extrusionOk="0">
                  <a:moveTo>
                    <a:pt x="169" y="1"/>
                  </a:moveTo>
                  <a:cubicBezTo>
                    <a:pt x="90" y="1"/>
                    <a:pt x="12" y="51"/>
                    <a:pt x="1" y="153"/>
                  </a:cubicBezTo>
                  <a:lnTo>
                    <a:pt x="1" y="512"/>
                  </a:lnTo>
                  <a:cubicBezTo>
                    <a:pt x="1" y="602"/>
                    <a:pt x="68" y="692"/>
                    <a:pt x="180" y="692"/>
                  </a:cubicBezTo>
                  <a:cubicBezTo>
                    <a:pt x="270" y="692"/>
                    <a:pt x="338" y="602"/>
                    <a:pt x="338" y="512"/>
                  </a:cubicBezTo>
                  <a:lnTo>
                    <a:pt x="338" y="153"/>
                  </a:lnTo>
                  <a:cubicBezTo>
                    <a:pt x="327" y="51"/>
                    <a:pt x="248" y="1"/>
                    <a:pt x="169" y="1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868;p66"/>
            <p:cNvSpPr/>
            <p:nvPr/>
          </p:nvSpPr>
          <p:spPr>
            <a:xfrm>
              <a:off x="6222725" y="1641575"/>
              <a:ext cx="23075" cy="8450"/>
            </a:xfrm>
            <a:custGeom>
              <a:avLst/>
              <a:gdLst/>
              <a:ahLst/>
              <a:cxnLst/>
              <a:rect l="l" t="t" r="r" b="b"/>
              <a:pathLst>
                <a:path w="923" h="338" extrusionOk="0">
                  <a:moveTo>
                    <a:pt x="225" y="0"/>
                  </a:moveTo>
                  <a:cubicBezTo>
                    <a:pt x="0" y="0"/>
                    <a:pt x="0" y="337"/>
                    <a:pt x="225" y="337"/>
                  </a:cubicBezTo>
                  <a:lnTo>
                    <a:pt x="720" y="337"/>
                  </a:lnTo>
                  <a:cubicBezTo>
                    <a:pt x="922" y="337"/>
                    <a:pt x="922" y="0"/>
                    <a:pt x="720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869;p66"/>
            <p:cNvSpPr/>
            <p:nvPr/>
          </p:nvSpPr>
          <p:spPr>
            <a:xfrm>
              <a:off x="6137275" y="1619350"/>
              <a:ext cx="8450" cy="17750"/>
            </a:xfrm>
            <a:custGeom>
              <a:avLst/>
              <a:gdLst/>
              <a:ahLst/>
              <a:cxnLst/>
              <a:rect l="l" t="t" r="r" b="b"/>
              <a:pathLst>
                <a:path w="338" h="710" extrusionOk="0">
                  <a:moveTo>
                    <a:pt x="169" y="1"/>
                  </a:moveTo>
                  <a:cubicBezTo>
                    <a:pt x="85" y="1"/>
                    <a:pt x="0" y="57"/>
                    <a:pt x="0" y="170"/>
                  </a:cubicBezTo>
                  <a:lnTo>
                    <a:pt x="0" y="529"/>
                  </a:lnTo>
                  <a:cubicBezTo>
                    <a:pt x="0" y="619"/>
                    <a:pt x="68" y="709"/>
                    <a:pt x="158" y="709"/>
                  </a:cubicBezTo>
                  <a:cubicBezTo>
                    <a:pt x="248" y="709"/>
                    <a:pt x="338" y="619"/>
                    <a:pt x="338" y="529"/>
                  </a:cubicBezTo>
                  <a:lnTo>
                    <a:pt x="338" y="170"/>
                  </a:ln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870;p66"/>
            <p:cNvSpPr/>
            <p:nvPr/>
          </p:nvSpPr>
          <p:spPr>
            <a:xfrm>
              <a:off x="6129400" y="1641575"/>
              <a:ext cx="23625" cy="8450"/>
            </a:xfrm>
            <a:custGeom>
              <a:avLst/>
              <a:gdLst/>
              <a:ahLst/>
              <a:cxnLst/>
              <a:rect l="l" t="t" r="r" b="b"/>
              <a:pathLst>
                <a:path w="945" h="338" extrusionOk="0">
                  <a:moveTo>
                    <a:pt x="225" y="0"/>
                  </a:moveTo>
                  <a:cubicBezTo>
                    <a:pt x="1" y="0"/>
                    <a:pt x="1" y="337"/>
                    <a:pt x="225" y="337"/>
                  </a:cubicBezTo>
                  <a:lnTo>
                    <a:pt x="743" y="337"/>
                  </a:lnTo>
                  <a:cubicBezTo>
                    <a:pt x="945" y="337"/>
                    <a:pt x="945" y="0"/>
                    <a:pt x="743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871;p66"/>
            <p:cNvSpPr/>
            <p:nvPr/>
          </p:nvSpPr>
          <p:spPr>
            <a:xfrm>
              <a:off x="6183375" y="1509050"/>
              <a:ext cx="8450" cy="55525"/>
            </a:xfrm>
            <a:custGeom>
              <a:avLst/>
              <a:gdLst/>
              <a:ahLst/>
              <a:cxnLst/>
              <a:rect l="l" t="t" r="r" b="b"/>
              <a:pathLst>
                <a:path w="338" h="2221" extrusionOk="0">
                  <a:moveTo>
                    <a:pt x="169" y="0"/>
                  </a:moveTo>
                  <a:cubicBezTo>
                    <a:pt x="90" y="0"/>
                    <a:pt x="11" y="51"/>
                    <a:pt x="0" y="152"/>
                  </a:cubicBezTo>
                  <a:lnTo>
                    <a:pt x="0" y="2041"/>
                  </a:lnTo>
                  <a:cubicBezTo>
                    <a:pt x="0" y="2153"/>
                    <a:pt x="90" y="2221"/>
                    <a:pt x="180" y="2221"/>
                  </a:cubicBezTo>
                  <a:cubicBezTo>
                    <a:pt x="270" y="2221"/>
                    <a:pt x="337" y="2153"/>
                    <a:pt x="337" y="2063"/>
                  </a:cubicBezTo>
                  <a:lnTo>
                    <a:pt x="337" y="152"/>
                  </a:lnTo>
                  <a:cubicBezTo>
                    <a:pt x="326" y="51"/>
                    <a:pt x="248" y="0"/>
                    <a:pt x="169" y="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872;p66"/>
            <p:cNvSpPr/>
            <p:nvPr/>
          </p:nvSpPr>
          <p:spPr>
            <a:xfrm>
              <a:off x="6141200" y="1509050"/>
              <a:ext cx="8475" cy="55525"/>
            </a:xfrm>
            <a:custGeom>
              <a:avLst/>
              <a:gdLst/>
              <a:ahLst/>
              <a:cxnLst/>
              <a:rect l="l" t="t" r="r" b="b"/>
              <a:pathLst>
                <a:path w="339" h="2221" extrusionOk="0">
                  <a:moveTo>
                    <a:pt x="169" y="0"/>
                  </a:moveTo>
                  <a:cubicBezTo>
                    <a:pt x="91" y="0"/>
                    <a:pt x="12" y="51"/>
                    <a:pt x="1" y="152"/>
                  </a:cubicBezTo>
                  <a:lnTo>
                    <a:pt x="1" y="2041"/>
                  </a:lnTo>
                  <a:cubicBezTo>
                    <a:pt x="1" y="2153"/>
                    <a:pt x="68" y="2221"/>
                    <a:pt x="158" y="2221"/>
                  </a:cubicBezTo>
                  <a:cubicBezTo>
                    <a:pt x="248" y="2221"/>
                    <a:pt x="338" y="2153"/>
                    <a:pt x="338" y="2063"/>
                  </a:cubicBezTo>
                  <a:lnTo>
                    <a:pt x="338" y="152"/>
                  </a:lnTo>
                  <a:cubicBezTo>
                    <a:pt x="327" y="51"/>
                    <a:pt x="248" y="0"/>
                    <a:pt x="169" y="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873;p66"/>
            <p:cNvSpPr/>
            <p:nvPr/>
          </p:nvSpPr>
          <p:spPr>
            <a:xfrm>
              <a:off x="6226100" y="1508625"/>
              <a:ext cx="8450" cy="55950"/>
            </a:xfrm>
            <a:custGeom>
              <a:avLst/>
              <a:gdLst/>
              <a:ahLst/>
              <a:cxnLst/>
              <a:rect l="l" t="t" r="r" b="b"/>
              <a:pathLst>
                <a:path w="338" h="2238" extrusionOk="0">
                  <a:moveTo>
                    <a:pt x="169" y="0"/>
                  </a:moveTo>
                  <a:cubicBezTo>
                    <a:pt x="84" y="0"/>
                    <a:pt x="0" y="56"/>
                    <a:pt x="0" y="169"/>
                  </a:cubicBezTo>
                  <a:lnTo>
                    <a:pt x="0" y="2058"/>
                  </a:lnTo>
                  <a:cubicBezTo>
                    <a:pt x="0" y="2170"/>
                    <a:pt x="68" y="2238"/>
                    <a:pt x="158" y="2238"/>
                  </a:cubicBezTo>
                  <a:cubicBezTo>
                    <a:pt x="247" y="2238"/>
                    <a:pt x="337" y="2170"/>
                    <a:pt x="337" y="2080"/>
                  </a:cubicBezTo>
                  <a:lnTo>
                    <a:pt x="337" y="169"/>
                  </a:lnTo>
                  <a:cubicBezTo>
                    <a:pt x="337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874;p66"/>
            <p:cNvSpPr/>
            <p:nvPr/>
          </p:nvSpPr>
          <p:spPr>
            <a:xfrm>
              <a:off x="6095675" y="1576925"/>
              <a:ext cx="184400" cy="16875"/>
            </a:xfrm>
            <a:custGeom>
              <a:avLst/>
              <a:gdLst/>
              <a:ahLst/>
              <a:cxnLst/>
              <a:rect l="l" t="t" r="r" b="b"/>
              <a:pathLst>
                <a:path w="7376" h="675" extrusionOk="0">
                  <a:moveTo>
                    <a:pt x="0" y="0"/>
                  </a:moveTo>
                  <a:lnTo>
                    <a:pt x="0" y="675"/>
                  </a:lnTo>
                  <a:lnTo>
                    <a:pt x="7376" y="675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B59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875;p66"/>
            <p:cNvSpPr/>
            <p:nvPr/>
          </p:nvSpPr>
          <p:spPr>
            <a:xfrm>
              <a:off x="6095675" y="1576925"/>
              <a:ext cx="16875" cy="16875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0" y="0"/>
                  </a:moveTo>
                  <a:lnTo>
                    <a:pt x="0" y="675"/>
                  </a:lnTo>
                  <a:lnTo>
                    <a:pt x="675" y="675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705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מלבן 5"/>
          <p:cNvSpPr/>
          <p:nvPr/>
        </p:nvSpPr>
        <p:spPr>
          <a:xfrm>
            <a:off x="1932709" y="2283360"/>
            <a:ext cx="1350818" cy="802560"/>
          </a:xfrm>
          <a:prstGeom prst="rect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Html/JS/CSS</a:t>
            </a:r>
            <a:endParaRPr lang="en-US" dirty="0"/>
          </a:p>
        </p:txBody>
      </p:sp>
      <p:grpSp>
        <p:nvGrpSpPr>
          <p:cNvPr id="93" name="Google Shape;2290;p66"/>
          <p:cNvGrpSpPr/>
          <p:nvPr/>
        </p:nvGrpSpPr>
        <p:grpSpPr>
          <a:xfrm>
            <a:off x="5325998" y="1171533"/>
            <a:ext cx="1921052" cy="2223654"/>
            <a:chOff x="2129775" y="3963225"/>
            <a:chExt cx="225400" cy="282750"/>
          </a:xfrm>
        </p:grpSpPr>
        <p:sp>
          <p:nvSpPr>
            <p:cNvPr id="94" name="Google Shape;2291;p66"/>
            <p:cNvSpPr/>
            <p:nvPr/>
          </p:nvSpPr>
          <p:spPr>
            <a:xfrm>
              <a:off x="2138725" y="3964775"/>
              <a:ext cx="216450" cy="280950"/>
            </a:xfrm>
            <a:custGeom>
              <a:avLst/>
              <a:gdLst/>
              <a:ahLst/>
              <a:cxnLst/>
              <a:rect l="l" t="t" r="r" b="b"/>
              <a:pathLst>
                <a:path w="8658" h="11238" extrusionOk="0">
                  <a:moveTo>
                    <a:pt x="1406" y="0"/>
                  </a:moveTo>
                  <a:cubicBezTo>
                    <a:pt x="1102" y="0"/>
                    <a:pt x="799" y="175"/>
                    <a:pt x="675" y="523"/>
                  </a:cubicBezTo>
                  <a:cubicBezTo>
                    <a:pt x="1" y="771"/>
                    <a:pt x="1" y="1715"/>
                    <a:pt x="675" y="1962"/>
                  </a:cubicBezTo>
                  <a:cubicBezTo>
                    <a:pt x="1" y="2210"/>
                    <a:pt x="1" y="3177"/>
                    <a:pt x="675" y="3424"/>
                  </a:cubicBezTo>
                  <a:cubicBezTo>
                    <a:pt x="1" y="3694"/>
                    <a:pt x="1" y="4638"/>
                    <a:pt x="675" y="4886"/>
                  </a:cubicBezTo>
                  <a:cubicBezTo>
                    <a:pt x="1" y="5133"/>
                    <a:pt x="1" y="6100"/>
                    <a:pt x="675" y="6347"/>
                  </a:cubicBezTo>
                  <a:cubicBezTo>
                    <a:pt x="1" y="6594"/>
                    <a:pt x="1" y="7561"/>
                    <a:pt x="675" y="7809"/>
                  </a:cubicBezTo>
                  <a:cubicBezTo>
                    <a:pt x="1" y="8056"/>
                    <a:pt x="1" y="9023"/>
                    <a:pt x="675" y="9270"/>
                  </a:cubicBezTo>
                  <a:cubicBezTo>
                    <a:pt x="1" y="9518"/>
                    <a:pt x="1" y="10484"/>
                    <a:pt x="675" y="10732"/>
                  </a:cubicBezTo>
                  <a:cubicBezTo>
                    <a:pt x="799" y="11069"/>
                    <a:pt x="1102" y="11238"/>
                    <a:pt x="1406" y="11238"/>
                  </a:cubicBezTo>
                  <a:cubicBezTo>
                    <a:pt x="1710" y="11238"/>
                    <a:pt x="2013" y="11069"/>
                    <a:pt x="2137" y="10732"/>
                  </a:cubicBezTo>
                  <a:cubicBezTo>
                    <a:pt x="2260" y="11069"/>
                    <a:pt x="2564" y="11238"/>
                    <a:pt x="2868" y="11238"/>
                  </a:cubicBezTo>
                  <a:cubicBezTo>
                    <a:pt x="3171" y="11238"/>
                    <a:pt x="3475" y="11069"/>
                    <a:pt x="3598" y="10732"/>
                  </a:cubicBezTo>
                  <a:cubicBezTo>
                    <a:pt x="3722" y="11069"/>
                    <a:pt x="4026" y="11238"/>
                    <a:pt x="4329" y="11238"/>
                  </a:cubicBezTo>
                  <a:cubicBezTo>
                    <a:pt x="4633" y="11238"/>
                    <a:pt x="4936" y="11069"/>
                    <a:pt x="5060" y="10732"/>
                  </a:cubicBezTo>
                  <a:cubicBezTo>
                    <a:pt x="5184" y="11069"/>
                    <a:pt x="5487" y="11238"/>
                    <a:pt x="5791" y="11238"/>
                  </a:cubicBezTo>
                  <a:cubicBezTo>
                    <a:pt x="6094" y="11238"/>
                    <a:pt x="6398" y="11069"/>
                    <a:pt x="6522" y="10732"/>
                  </a:cubicBezTo>
                  <a:cubicBezTo>
                    <a:pt x="6645" y="11069"/>
                    <a:pt x="6949" y="11238"/>
                    <a:pt x="7252" y="11238"/>
                  </a:cubicBezTo>
                  <a:cubicBezTo>
                    <a:pt x="7556" y="11238"/>
                    <a:pt x="7859" y="11069"/>
                    <a:pt x="7983" y="10732"/>
                  </a:cubicBezTo>
                  <a:cubicBezTo>
                    <a:pt x="8658" y="10484"/>
                    <a:pt x="8658" y="9518"/>
                    <a:pt x="7983" y="9270"/>
                  </a:cubicBezTo>
                  <a:cubicBezTo>
                    <a:pt x="8658" y="9023"/>
                    <a:pt x="8658" y="8056"/>
                    <a:pt x="7983" y="7809"/>
                  </a:cubicBezTo>
                  <a:cubicBezTo>
                    <a:pt x="8658" y="7561"/>
                    <a:pt x="8658" y="6594"/>
                    <a:pt x="7983" y="6347"/>
                  </a:cubicBezTo>
                  <a:cubicBezTo>
                    <a:pt x="8658" y="6100"/>
                    <a:pt x="8658" y="5133"/>
                    <a:pt x="7983" y="4886"/>
                  </a:cubicBezTo>
                  <a:cubicBezTo>
                    <a:pt x="8658" y="4638"/>
                    <a:pt x="8658" y="3671"/>
                    <a:pt x="7983" y="3424"/>
                  </a:cubicBezTo>
                  <a:cubicBezTo>
                    <a:pt x="8658" y="3177"/>
                    <a:pt x="8658" y="2210"/>
                    <a:pt x="7983" y="1962"/>
                  </a:cubicBezTo>
                  <a:cubicBezTo>
                    <a:pt x="8658" y="1715"/>
                    <a:pt x="8658" y="748"/>
                    <a:pt x="7983" y="523"/>
                  </a:cubicBezTo>
                  <a:cubicBezTo>
                    <a:pt x="7859" y="175"/>
                    <a:pt x="7556" y="0"/>
                    <a:pt x="7252" y="0"/>
                  </a:cubicBezTo>
                  <a:cubicBezTo>
                    <a:pt x="6949" y="0"/>
                    <a:pt x="6645" y="175"/>
                    <a:pt x="6522" y="523"/>
                  </a:cubicBezTo>
                  <a:cubicBezTo>
                    <a:pt x="6398" y="175"/>
                    <a:pt x="6094" y="0"/>
                    <a:pt x="5791" y="0"/>
                  </a:cubicBezTo>
                  <a:cubicBezTo>
                    <a:pt x="5487" y="0"/>
                    <a:pt x="5184" y="175"/>
                    <a:pt x="5060" y="523"/>
                  </a:cubicBezTo>
                  <a:cubicBezTo>
                    <a:pt x="4936" y="175"/>
                    <a:pt x="4633" y="0"/>
                    <a:pt x="4329" y="0"/>
                  </a:cubicBezTo>
                  <a:cubicBezTo>
                    <a:pt x="4026" y="0"/>
                    <a:pt x="3722" y="175"/>
                    <a:pt x="3598" y="523"/>
                  </a:cubicBezTo>
                  <a:cubicBezTo>
                    <a:pt x="3475" y="175"/>
                    <a:pt x="3171" y="0"/>
                    <a:pt x="2868" y="0"/>
                  </a:cubicBezTo>
                  <a:cubicBezTo>
                    <a:pt x="2564" y="0"/>
                    <a:pt x="2260" y="175"/>
                    <a:pt x="2137" y="523"/>
                  </a:cubicBezTo>
                  <a:cubicBezTo>
                    <a:pt x="2013" y="175"/>
                    <a:pt x="1710" y="0"/>
                    <a:pt x="1406" y="0"/>
                  </a:cubicBezTo>
                  <a:close/>
                </a:path>
              </a:pathLst>
            </a:custGeom>
            <a:solidFill>
              <a:srgbClr val="E86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292;p66"/>
            <p:cNvSpPr/>
            <p:nvPr/>
          </p:nvSpPr>
          <p:spPr>
            <a:xfrm>
              <a:off x="2129775" y="3963225"/>
              <a:ext cx="54500" cy="282750"/>
            </a:xfrm>
            <a:custGeom>
              <a:avLst/>
              <a:gdLst/>
              <a:ahLst/>
              <a:cxnLst/>
              <a:rect l="l" t="t" r="r" b="b"/>
              <a:pathLst>
                <a:path w="2180" h="11310" extrusionOk="0">
                  <a:moveTo>
                    <a:pt x="1587" y="0"/>
                  </a:moveTo>
                  <a:cubicBezTo>
                    <a:pt x="630" y="0"/>
                    <a:pt x="0" y="1404"/>
                    <a:pt x="1033" y="2024"/>
                  </a:cubicBezTo>
                  <a:cubicBezTo>
                    <a:pt x="359" y="2272"/>
                    <a:pt x="359" y="3239"/>
                    <a:pt x="1033" y="3486"/>
                  </a:cubicBezTo>
                  <a:cubicBezTo>
                    <a:pt x="359" y="3756"/>
                    <a:pt x="359" y="4700"/>
                    <a:pt x="1033" y="4948"/>
                  </a:cubicBezTo>
                  <a:cubicBezTo>
                    <a:pt x="359" y="5195"/>
                    <a:pt x="359" y="6162"/>
                    <a:pt x="1033" y="6409"/>
                  </a:cubicBezTo>
                  <a:cubicBezTo>
                    <a:pt x="359" y="6656"/>
                    <a:pt x="359" y="7623"/>
                    <a:pt x="1033" y="7871"/>
                  </a:cubicBezTo>
                  <a:cubicBezTo>
                    <a:pt x="359" y="8118"/>
                    <a:pt x="359" y="9085"/>
                    <a:pt x="1033" y="9332"/>
                  </a:cubicBezTo>
                  <a:cubicBezTo>
                    <a:pt x="359" y="9580"/>
                    <a:pt x="359" y="10546"/>
                    <a:pt x="1033" y="10794"/>
                  </a:cubicBezTo>
                  <a:cubicBezTo>
                    <a:pt x="1158" y="11122"/>
                    <a:pt x="1458" y="11309"/>
                    <a:pt x="1772" y="11309"/>
                  </a:cubicBezTo>
                  <a:cubicBezTo>
                    <a:pt x="1910" y="11309"/>
                    <a:pt x="2050" y="11274"/>
                    <a:pt x="2180" y="11199"/>
                  </a:cubicBezTo>
                  <a:cubicBezTo>
                    <a:pt x="2023" y="11109"/>
                    <a:pt x="1910" y="10951"/>
                    <a:pt x="1865" y="10794"/>
                  </a:cubicBezTo>
                  <a:cubicBezTo>
                    <a:pt x="1168" y="10546"/>
                    <a:pt x="1168" y="9580"/>
                    <a:pt x="1865" y="9332"/>
                  </a:cubicBezTo>
                  <a:cubicBezTo>
                    <a:pt x="1168" y="9085"/>
                    <a:pt x="1168" y="8118"/>
                    <a:pt x="1865" y="7871"/>
                  </a:cubicBezTo>
                  <a:cubicBezTo>
                    <a:pt x="1168" y="7623"/>
                    <a:pt x="1168" y="6656"/>
                    <a:pt x="1865" y="6409"/>
                  </a:cubicBezTo>
                  <a:cubicBezTo>
                    <a:pt x="1168" y="6162"/>
                    <a:pt x="1168" y="5195"/>
                    <a:pt x="1865" y="4948"/>
                  </a:cubicBezTo>
                  <a:cubicBezTo>
                    <a:pt x="1168" y="4700"/>
                    <a:pt x="1168" y="3733"/>
                    <a:pt x="1865" y="3486"/>
                  </a:cubicBezTo>
                  <a:cubicBezTo>
                    <a:pt x="1168" y="3239"/>
                    <a:pt x="1168" y="2272"/>
                    <a:pt x="1865" y="2024"/>
                  </a:cubicBezTo>
                  <a:cubicBezTo>
                    <a:pt x="1168" y="1777"/>
                    <a:pt x="1168" y="810"/>
                    <a:pt x="1865" y="585"/>
                  </a:cubicBezTo>
                  <a:cubicBezTo>
                    <a:pt x="1910" y="405"/>
                    <a:pt x="2023" y="270"/>
                    <a:pt x="2180" y="181"/>
                  </a:cubicBezTo>
                  <a:cubicBezTo>
                    <a:pt x="1976" y="55"/>
                    <a:pt x="1775" y="0"/>
                    <a:pt x="1587" y="0"/>
                  </a:cubicBezTo>
                  <a:close/>
                </a:path>
              </a:pathLst>
            </a:custGeom>
            <a:solidFill>
              <a:srgbClr val="E86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293;p66"/>
            <p:cNvSpPr/>
            <p:nvPr/>
          </p:nvSpPr>
          <p:spPr>
            <a:xfrm>
              <a:off x="2182575" y="40042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83" y="0"/>
                  </a:moveTo>
                  <a:cubicBezTo>
                    <a:pt x="158" y="0"/>
                    <a:pt x="1" y="180"/>
                    <a:pt x="1" y="382"/>
                  </a:cubicBezTo>
                  <a:cubicBezTo>
                    <a:pt x="1" y="607"/>
                    <a:pt x="158" y="787"/>
                    <a:pt x="383" y="787"/>
                  </a:cubicBezTo>
                  <a:cubicBezTo>
                    <a:pt x="608" y="787"/>
                    <a:pt x="788" y="607"/>
                    <a:pt x="788" y="382"/>
                  </a:cubicBezTo>
                  <a:cubicBezTo>
                    <a:pt x="788" y="180"/>
                    <a:pt x="608" y="0"/>
                    <a:pt x="383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294;p66"/>
            <p:cNvSpPr/>
            <p:nvPr/>
          </p:nvSpPr>
          <p:spPr>
            <a:xfrm>
              <a:off x="2291625" y="4004275"/>
              <a:ext cx="20275" cy="19700"/>
            </a:xfrm>
            <a:custGeom>
              <a:avLst/>
              <a:gdLst/>
              <a:ahLst/>
              <a:cxnLst/>
              <a:rect l="l" t="t" r="r" b="b"/>
              <a:pathLst>
                <a:path w="811" h="788" extrusionOk="0">
                  <a:moveTo>
                    <a:pt x="406" y="0"/>
                  </a:moveTo>
                  <a:cubicBezTo>
                    <a:pt x="181" y="0"/>
                    <a:pt x="1" y="180"/>
                    <a:pt x="1" y="382"/>
                  </a:cubicBezTo>
                  <a:cubicBezTo>
                    <a:pt x="1" y="607"/>
                    <a:pt x="181" y="787"/>
                    <a:pt x="406" y="787"/>
                  </a:cubicBezTo>
                  <a:cubicBezTo>
                    <a:pt x="630" y="787"/>
                    <a:pt x="810" y="607"/>
                    <a:pt x="810" y="382"/>
                  </a:cubicBezTo>
                  <a:cubicBezTo>
                    <a:pt x="810" y="180"/>
                    <a:pt x="630" y="0"/>
                    <a:pt x="406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295;p66"/>
            <p:cNvSpPr/>
            <p:nvPr/>
          </p:nvSpPr>
          <p:spPr>
            <a:xfrm>
              <a:off x="2237100" y="40042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05" y="0"/>
                  </a:moveTo>
                  <a:cubicBezTo>
                    <a:pt x="181" y="0"/>
                    <a:pt x="1" y="180"/>
                    <a:pt x="1" y="382"/>
                  </a:cubicBezTo>
                  <a:cubicBezTo>
                    <a:pt x="1" y="607"/>
                    <a:pt x="181" y="787"/>
                    <a:pt x="405" y="787"/>
                  </a:cubicBezTo>
                  <a:cubicBezTo>
                    <a:pt x="608" y="787"/>
                    <a:pt x="788" y="607"/>
                    <a:pt x="788" y="382"/>
                  </a:cubicBezTo>
                  <a:cubicBezTo>
                    <a:pt x="788" y="180"/>
                    <a:pt x="608" y="0"/>
                    <a:pt x="405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296;p66"/>
            <p:cNvSpPr/>
            <p:nvPr/>
          </p:nvSpPr>
          <p:spPr>
            <a:xfrm>
              <a:off x="2182575" y="4186400"/>
              <a:ext cx="19700" cy="20250"/>
            </a:xfrm>
            <a:custGeom>
              <a:avLst/>
              <a:gdLst/>
              <a:ahLst/>
              <a:cxnLst/>
              <a:rect l="l" t="t" r="r" b="b"/>
              <a:pathLst>
                <a:path w="788" h="810" extrusionOk="0">
                  <a:moveTo>
                    <a:pt x="383" y="0"/>
                  </a:moveTo>
                  <a:cubicBezTo>
                    <a:pt x="158" y="0"/>
                    <a:pt x="1" y="180"/>
                    <a:pt x="1" y="405"/>
                  </a:cubicBezTo>
                  <a:cubicBezTo>
                    <a:pt x="1" y="630"/>
                    <a:pt x="158" y="810"/>
                    <a:pt x="383" y="810"/>
                  </a:cubicBezTo>
                  <a:cubicBezTo>
                    <a:pt x="608" y="810"/>
                    <a:pt x="788" y="630"/>
                    <a:pt x="788" y="405"/>
                  </a:cubicBezTo>
                  <a:cubicBezTo>
                    <a:pt x="788" y="180"/>
                    <a:pt x="608" y="0"/>
                    <a:pt x="383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297;p66"/>
            <p:cNvSpPr/>
            <p:nvPr/>
          </p:nvSpPr>
          <p:spPr>
            <a:xfrm>
              <a:off x="2291625" y="4186400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1" y="0"/>
                    <a:pt x="1" y="180"/>
                    <a:pt x="1" y="405"/>
                  </a:cubicBezTo>
                  <a:cubicBezTo>
                    <a:pt x="1" y="630"/>
                    <a:pt x="181" y="810"/>
                    <a:pt x="406" y="810"/>
                  </a:cubicBezTo>
                  <a:cubicBezTo>
                    <a:pt x="630" y="810"/>
                    <a:pt x="810" y="630"/>
                    <a:pt x="810" y="405"/>
                  </a:cubicBezTo>
                  <a:cubicBezTo>
                    <a:pt x="810" y="180"/>
                    <a:pt x="630" y="0"/>
                    <a:pt x="406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98;p66"/>
            <p:cNvSpPr/>
            <p:nvPr/>
          </p:nvSpPr>
          <p:spPr>
            <a:xfrm>
              <a:off x="2237100" y="4186400"/>
              <a:ext cx="19700" cy="20250"/>
            </a:xfrm>
            <a:custGeom>
              <a:avLst/>
              <a:gdLst/>
              <a:ahLst/>
              <a:cxnLst/>
              <a:rect l="l" t="t" r="r" b="b"/>
              <a:pathLst>
                <a:path w="788" h="810" extrusionOk="0">
                  <a:moveTo>
                    <a:pt x="405" y="0"/>
                  </a:moveTo>
                  <a:cubicBezTo>
                    <a:pt x="181" y="0"/>
                    <a:pt x="1" y="180"/>
                    <a:pt x="1" y="405"/>
                  </a:cubicBezTo>
                  <a:cubicBezTo>
                    <a:pt x="1" y="630"/>
                    <a:pt x="181" y="810"/>
                    <a:pt x="405" y="810"/>
                  </a:cubicBezTo>
                  <a:cubicBezTo>
                    <a:pt x="608" y="810"/>
                    <a:pt x="788" y="630"/>
                    <a:pt x="788" y="405"/>
                  </a:cubicBezTo>
                  <a:cubicBezTo>
                    <a:pt x="788" y="180"/>
                    <a:pt x="608" y="0"/>
                    <a:pt x="405" y="0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99;p66"/>
            <p:cNvSpPr/>
            <p:nvPr/>
          </p:nvSpPr>
          <p:spPr>
            <a:xfrm>
              <a:off x="2182575" y="40953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83" y="1"/>
                  </a:moveTo>
                  <a:cubicBezTo>
                    <a:pt x="158" y="1"/>
                    <a:pt x="1" y="181"/>
                    <a:pt x="1" y="406"/>
                  </a:cubicBezTo>
                  <a:cubicBezTo>
                    <a:pt x="1" y="630"/>
                    <a:pt x="158" y="788"/>
                    <a:pt x="383" y="788"/>
                  </a:cubicBezTo>
                  <a:cubicBezTo>
                    <a:pt x="608" y="788"/>
                    <a:pt x="788" y="630"/>
                    <a:pt x="788" y="406"/>
                  </a:cubicBezTo>
                  <a:cubicBezTo>
                    <a:pt x="788" y="181"/>
                    <a:pt x="608" y="1"/>
                    <a:pt x="383" y="1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300;p66"/>
            <p:cNvSpPr/>
            <p:nvPr/>
          </p:nvSpPr>
          <p:spPr>
            <a:xfrm>
              <a:off x="2291625" y="4095325"/>
              <a:ext cx="20275" cy="19700"/>
            </a:xfrm>
            <a:custGeom>
              <a:avLst/>
              <a:gdLst/>
              <a:ahLst/>
              <a:cxnLst/>
              <a:rect l="l" t="t" r="r" b="b"/>
              <a:pathLst>
                <a:path w="811" h="788" extrusionOk="0">
                  <a:moveTo>
                    <a:pt x="406" y="1"/>
                  </a:moveTo>
                  <a:cubicBezTo>
                    <a:pt x="181" y="1"/>
                    <a:pt x="1" y="181"/>
                    <a:pt x="1" y="406"/>
                  </a:cubicBezTo>
                  <a:cubicBezTo>
                    <a:pt x="1" y="630"/>
                    <a:pt x="181" y="788"/>
                    <a:pt x="406" y="788"/>
                  </a:cubicBezTo>
                  <a:cubicBezTo>
                    <a:pt x="630" y="788"/>
                    <a:pt x="810" y="630"/>
                    <a:pt x="810" y="406"/>
                  </a:cubicBezTo>
                  <a:cubicBezTo>
                    <a:pt x="810" y="181"/>
                    <a:pt x="630" y="1"/>
                    <a:pt x="406" y="1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301;p66"/>
            <p:cNvSpPr/>
            <p:nvPr/>
          </p:nvSpPr>
          <p:spPr>
            <a:xfrm>
              <a:off x="2237100" y="40953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05" y="1"/>
                  </a:moveTo>
                  <a:cubicBezTo>
                    <a:pt x="181" y="1"/>
                    <a:pt x="1" y="181"/>
                    <a:pt x="1" y="406"/>
                  </a:cubicBezTo>
                  <a:cubicBezTo>
                    <a:pt x="1" y="630"/>
                    <a:pt x="181" y="788"/>
                    <a:pt x="405" y="788"/>
                  </a:cubicBezTo>
                  <a:cubicBezTo>
                    <a:pt x="608" y="788"/>
                    <a:pt x="788" y="630"/>
                    <a:pt x="788" y="406"/>
                  </a:cubicBezTo>
                  <a:cubicBezTo>
                    <a:pt x="788" y="181"/>
                    <a:pt x="608" y="1"/>
                    <a:pt x="405" y="1"/>
                  </a:cubicBezTo>
                  <a:close/>
                </a:path>
              </a:pathLst>
            </a:custGeom>
            <a:solidFill>
              <a:srgbClr val="B06C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מלבן 104"/>
          <p:cNvSpPr/>
          <p:nvPr/>
        </p:nvSpPr>
        <p:spPr>
          <a:xfrm>
            <a:off x="5648366" y="2295550"/>
            <a:ext cx="1350818" cy="8025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App.js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86400" y="1775566"/>
            <a:ext cx="929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bg1"/>
                </a:solidFill>
              </a:rPr>
              <a:t>Client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5853137" y="1762797"/>
            <a:ext cx="929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bg1"/>
                </a:solidFill>
              </a:rPr>
              <a:t>Server</a:t>
            </a:r>
            <a:endParaRPr lang="en-US" sz="1800" dirty="0">
              <a:solidFill>
                <a:schemeClr val="bg1"/>
              </a:solidFill>
            </a:endParaRPr>
          </a:p>
        </p:txBody>
      </p:sp>
      <p:cxnSp>
        <p:nvCxnSpPr>
          <p:cNvPr id="111" name="Google Shape;1520;p57"/>
          <p:cNvCxnSpPr/>
          <p:nvPr/>
        </p:nvCxnSpPr>
        <p:spPr>
          <a:xfrm rot="16200000" flipV="1">
            <a:off x="3913803" y="3396342"/>
            <a:ext cx="1132114" cy="1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114" name="Google Shape;1904;p66"/>
          <p:cNvGrpSpPr/>
          <p:nvPr/>
        </p:nvGrpSpPr>
        <p:grpSpPr>
          <a:xfrm>
            <a:off x="3852161" y="4604568"/>
            <a:ext cx="394354" cy="378513"/>
            <a:chOff x="684450" y="2237575"/>
            <a:chExt cx="290650" cy="278975"/>
          </a:xfrm>
        </p:grpSpPr>
        <p:sp>
          <p:nvSpPr>
            <p:cNvPr id="115" name="Google Shape;1905;p66"/>
            <p:cNvSpPr/>
            <p:nvPr/>
          </p:nvSpPr>
          <p:spPr>
            <a:xfrm>
              <a:off x="684450" y="2237575"/>
              <a:ext cx="290650" cy="278750"/>
            </a:xfrm>
            <a:custGeom>
              <a:avLst/>
              <a:gdLst/>
              <a:ahLst/>
              <a:cxnLst/>
              <a:rect l="l" t="t" r="r" b="b"/>
              <a:pathLst>
                <a:path w="11626" h="11150" extrusionOk="0">
                  <a:moveTo>
                    <a:pt x="5799" y="1"/>
                  </a:moveTo>
                  <a:cubicBezTo>
                    <a:pt x="5352" y="1"/>
                    <a:pt x="4903" y="141"/>
                    <a:pt x="4520" y="422"/>
                  </a:cubicBezTo>
                  <a:cubicBezTo>
                    <a:pt x="4206" y="670"/>
                    <a:pt x="3801" y="805"/>
                    <a:pt x="3396" y="850"/>
                  </a:cubicBezTo>
                  <a:cubicBezTo>
                    <a:pt x="2474" y="895"/>
                    <a:pt x="1687" y="1569"/>
                    <a:pt x="1462" y="2491"/>
                  </a:cubicBezTo>
                  <a:cubicBezTo>
                    <a:pt x="1372" y="2896"/>
                    <a:pt x="1148" y="3256"/>
                    <a:pt x="855" y="3548"/>
                  </a:cubicBezTo>
                  <a:cubicBezTo>
                    <a:pt x="181" y="4200"/>
                    <a:pt x="1" y="5212"/>
                    <a:pt x="428" y="6044"/>
                  </a:cubicBezTo>
                  <a:cubicBezTo>
                    <a:pt x="608" y="6404"/>
                    <a:pt x="675" y="6831"/>
                    <a:pt x="630" y="7236"/>
                  </a:cubicBezTo>
                  <a:cubicBezTo>
                    <a:pt x="540" y="8157"/>
                    <a:pt x="1058" y="9057"/>
                    <a:pt x="1912" y="9439"/>
                  </a:cubicBezTo>
                  <a:cubicBezTo>
                    <a:pt x="2294" y="9597"/>
                    <a:pt x="2609" y="9866"/>
                    <a:pt x="2834" y="10204"/>
                  </a:cubicBezTo>
                  <a:cubicBezTo>
                    <a:pt x="3233" y="10810"/>
                    <a:pt x="3899" y="11150"/>
                    <a:pt x="4605" y="11150"/>
                  </a:cubicBezTo>
                  <a:cubicBezTo>
                    <a:pt x="4815" y="11150"/>
                    <a:pt x="5029" y="11120"/>
                    <a:pt x="5240" y="11058"/>
                  </a:cubicBezTo>
                  <a:cubicBezTo>
                    <a:pt x="5431" y="11002"/>
                    <a:pt x="5633" y="10974"/>
                    <a:pt x="5836" y="10974"/>
                  </a:cubicBezTo>
                  <a:cubicBezTo>
                    <a:pt x="6038" y="10974"/>
                    <a:pt x="6241" y="11002"/>
                    <a:pt x="6432" y="11058"/>
                  </a:cubicBezTo>
                  <a:cubicBezTo>
                    <a:pt x="6632" y="11118"/>
                    <a:pt x="6835" y="11147"/>
                    <a:pt x="7036" y="11147"/>
                  </a:cubicBezTo>
                  <a:cubicBezTo>
                    <a:pt x="7739" y="11147"/>
                    <a:pt x="8413" y="10793"/>
                    <a:pt x="8815" y="10181"/>
                  </a:cubicBezTo>
                  <a:cubicBezTo>
                    <a:pt x="9040" y="9844"/>
                    <a:pt x="9377" y="9574"/>
                    <a:pt x="9737" y="9417"/>
                  </a:cubicBezTo>
                  <a:cubicBezTo>
                    <a:pt x="10614" y="9034"/>
                    <a:pt x="11109" y="8135"/>
                    <a:pt x="11019" y="7213"/>
                  </a:cubicBezTo>
                  <a:cubicBezTo>
                    <a:pt x="10974" y="6786"/>
                    <a:pt x="11041" y="6381"/>
                    <a:pt x="11221" y="6021"/>
                  </a:cubicBezTo>
                  <a:cubicBezTo>
                    <a:pt x="11626" y="5167"/>
                    <a:pt x="11446" y="4155"/>
                    <a:pt x="10771" y="3503"/>
                  </a:cubicBezTo>
                  <a:cubicBezTo>
                    <a:pt x="10479" y="3211"/>
                    <a:pt x="10254" y="2851"/>
                    <a:pt x="10164" y="2469"/>
                  </a:cubicBezTo>
                  <a:cubicBezTo>
                    <a:pt x="9939" y="1547"/>
                    <a:pt x="9130" y="895"/>
                    <a:pt x="8186" y="827"/>
                  </a:cubicBezTo>
                  <a:cubicBezTo>
                    <a:pt x="7781" y="805"/>
                    <a:pt x="7399" y="670"/>
                    <a:pt x="7061" y="422"/>
                  </a:cubicBezTo>
                  <a:cubicBezTo>
                    <a:pt x="6690" y="141"/>
                    <a:pt x="6246" y="1"/>
                    <a:pt x="5799" y="1"/>
                  </a:cubicBezTo>
                  <a:close/>
                </a:path>
              </a:pathLst>
            </a:custGeom>
            <a:solidFill>
              <a:srgbClr val="C563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906;p66"/>
            <p:cNvSpPr/>
            <p:nvPr/>
          </p:nvSpPr>
          <p:spPr>
            <a:xfrm>
              <a:off x="684450" y="2238175"/>
              <a:ext cx="156300" cy="278375"/>
            </a:xfrm>
            <a:custGeom>
              <a:avLst/>
              <a:gdLst/>
              <a:ahLst/>
              <a:cxnLst/>
              <a:rect l="l" t="t" r="r" b="b"/>
              <a:pathLst>
                <a:path w="6252" h="11135" extrusionOk="0">
                  <a:moveTo>
                    <a:pt x="5832" y="0"/>
                  </a:moveTo>
                  <a:cubicBezTo>
                    <a:pt x="5363" y="0"/>
                    <a:pt x="4901" y="144"/>
                    <a:pt x="4520" y="421"/>
                  </a:cubicBezTo>
                  <a:cubicBezTo>
                    <a:pt x="4206" y="668"/>
                    <a:pt x="3801" y="803"/>
                    <a:pt x="3396" y="848"/>
                  </a:cubicBezTo>
                  <a:cubicBezTo>
                    <a:pt x="2452" y="893"/>
                    <a:pt x="1665" y="1568"/>
                    <a:pt x="1462" y="2490"/>
                  </a:cubicBezTo>
                  <a:cubicBezTo>
                    <a:pt x="1350" y="2872"/>
                    <a:pt x="1148" y="3232"/>
                    <a:pt x="855" y="3524"/>
                  </a:cubicBezTo>
                  <a:cubicBezTo>
                    <a:pt x="181" y="4176"/>
                    <a:pt x="1" y="5188"/>
                    <a:pt x="428" y="6020"/>
                  </a:cubicBezTo>
                  <a:cubicBezTo>
                    <a:pt x="608" y="6380"/>
                    <a:pt x="675" y="6807"/>
                    <a:pt x="630" y="7212"/>
                  </a:cubicBezTo>
                  <a:cubicBezTo>
                    <a:pt x="540" y="8133"/>
                    <a:pt x="1058" y="9033"/>
                    <a:pt x="1912" y="9415"/>
                  </a:cubicBezTo>
                  <a:cubicBezTo>
                    <a:pt x="2294" y="9573"/>
                    <a:pt x="2609" y="9842"/>
                    <a:pt x="2834" y="10180"/>
                  </a:cubicBezTo>
                  <a:cubicBezTo>
                    <a:pt x="3237" y="10784"/>
                    <a:pt x="3908" y="11135"/>
                    <a:pt x="4605" y="11135"/>
                  </a:cubicBezTo>
                  <a:cubicBezTo>
                    <a:pt x="4764" y="11135"/>
                    <a:pt x="4924" y="11117"/>
                    <a:pt x="5083" y="11079"/>
                  </a:cubicBezTo>
                  <a:cubicBezTo>
                    <a:pt x="4543" y="10967"/>
                    <a:pt x="4048" y="10629"/>
                    <a:pt x="3756" y="10180"/>
                  </a:cubicBezTo>
                  <a:cubicBezTo>
                    <a:pt x="3509" y="9842"/>
                    <a:pt x="3194" y="9573"/>
                    <a:pt x="2811" y="9415"/>
                  </a:cubicBezTo>
                  <a:cubicBezTo>
                    <a:pt x="1957" y="9033"/>
                    <a:pt x="1440" y="8133"/>
                    <a:pt x="1552" y="7212"/>
                  </a:cubicBezTo>
                  <a:cubicBezTo>
                    <a:pt x="1575" y="6807"/>
                    <a:pt x="1507" y="6380"/>
                    <a:pt x="1327" y="6020"/>
                  </a:cubicBezTo>
                  <a:cubicBezTo>
                    <a:pt x="923" y="5188"/>
                    <a:pt x="1080" y="4176"/>
                    <a:pt x="1755" y="3524"/>
                  </a:cubicBezTo>
                  <a:cubicBezTo>
                    <a:pt x="2047" y="3232"/>
                    <a:pt x="2272" y="2872"/>
                    <a:pt x="2362" y="2490"/>
                  </a:cubicBezTo>
                  <a:cubicBezTo>
                    <a:pt x="2587" y="1568"/>
                    <a:pt x="3374" y="893"/>
                    <a:pt x="4296" y="826"/>
                  </a:cubicBezTo>
                  <a:cubicBezTo>
                    <a:pt x="4700" y="803"/>
                    <a:pt x="5105" y="668"/>
                    <a:pt x="5420" y="421"/>
                  </a:cubicBezTo>
                  <a:cubicBezTo>
                    <a:pt x="5667" y="241"/>
                    <a:pt x="5960" y="106"/>
                    <a:pt x="6252" y="39"/>
                  </a:cubicBezTo>
                  <a:cubicBezTo>
                    <a:pt x="6112" y="13"/>
                    <a:pt x="5972" y="0"/>
                    <a:pt x="5832" y="0"/>
                  </a:cubicBezTo>
                  <a:close/>
                </a:path>
              </a:pathLst>
            </a:custGeom>
            <a:solidFill>
              <a:srgbClr val="C563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907;p66"/>
            <p:cNvSpPr/>
            <p:nvPr/>
          </p:nvSpPr>
          <p:spPr>
            <a:xfrm>
              <a:off x="853650" y="2290400"/>
              <a:ext cx="50075" cy="43200"/>
            </a:xfrm>
            <a:custGeom>
              <a:avLst/>
              <a:gdLst/>
              <a:ahLst/>
              <a:cxnLst/>
              <a:rect l="l" t="t" r="r" b="b"/>
              <a:pathLst>
                <a:path w="2003" h="1728" extrusionOk="0">
                  <a:moveTo>
                    <a:pt x="1054" y="1"/>
                  </a:moveTo>
                  <a:cubicBezTo>
                    <a:pt x="914" y="1"/>
                    <a:pt x="777" y="34"/>
                    <a:pt x="653" y="108"/>
                  </a:cubicBezTo>
                  <a:lnTo>
                    <a:pt x="428" y="266"/>
                  </a:lnTo>
                  <a:cubicBezTo>
                    <a:pt x="136" y="423"/>
                    <a:pt x="1" y="760"/>
                    <a:pt x="46" y="1075"/>
                  </a:cubicBezTo>
                  <a:cubicBezTo>
                    <a:pt x="113" y="1457"/>
                    <a:pt x="451" y="1727"/>
                    <a:pt x="833" y="1727"/>
                  </a:cubicBezTo>
                  <a:lnTo>
                    <a:pt x="1193" y="1727"/>
                  </a:lnTo>
                  <a:cubicBezTo>
                    <a:pt x="1642" y="1727"/>
                    <a:pt x="2002" y="1367"/>
                    <a:pt x="1980" y="940"/>
                  </a:cubicBezTo>
                  <a:lnTo>
                    <a:pt x="1980" y="850"/>
                  </a:lnTo>
                  <a:cubicBezTo>
                    <a:pt x="1980" y="535"/>
                    <a:pt x="1800" y="266"/>
                    <a:pt x="1530" y="131"/>
                  </a:cubicBezTo>
                  <a:lnTo>
                    <a:pt x="1395" y="63"/>
                  </a:lnTo>
                  <a:cubicBezTo>
                    <a:pt x="1284" y="23"/>
                    <a:pt x="1168" y="1"/>
                    <a:pt x="1054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908;p66"/>
            <p:cNvSpPr/>
            <p:nvPr/>
          </p:nvSpPr>
          <p:spPr>
            <a:xfrm>
              <a:off x="750225" y="2296525"/>
              <a:ext cx="35450" cy="32550"/>
            </a:xfrm>
            <a:custGeom>
              <a:avLst/>
              <a:gdLst/>
              <a:ahLst/>
              <a:cxnLst/>
              <a:rect l="l" t="t" r="r" b="b"/>
              <a:pathLst>
                <a:path w="1418" h="1302" extrusionOk="0">
                  <a:moveTo>
                    <a:pt x="744" y="1"/>
                  </a:moveTo>
                  <a:cubicBezTo>
                    <a:pt x="646" y="1"/>
                    <a:pt x="545" y="29"/>
                    <a:pt x="450" y="88"/>
                  </a:cubicBezTo>
                  <a:lnTo>
                    <a:pt x="315" y="178"/>
                  </a:lnTo>
                  <a:cubicBezTo>
                    <a:pt x="68" y="335"/>
                    <a:pt x="1" y="718"/>
                    <a:pt x="203" y="965"/>
                  </a:cubicBezTo>
                  <a:lnTo>
                    <a:pt x="293" y="1100"/>
                  </a:lnTo>
                  <a:cubicBezTo>
                    <a:pt x="400" y="1237"/>
                    <a:pt x="554" y="1301"/>
                    <a:pt x="709" y="1301"/>
                  </a:cubicBezTo>
                  <a:cubicBezTo>
                    <a:pt x="910" y="1301"/>
                    <a:pt x="1113" y="1191"/>
                    <a:pt x="1215" y="988"/>
                  </a:cubicBezTo>
                  <a:lnTo>
                    <a:pt x="1305" y="808"/>
                  </a:lnTo>
                  <a:cubicBezTo>
                    <a:pt x="1417" y="538"/>
                    <a:pt x="1327" y="223"/>
                    <a:pt x="1057" y="111"/>
                  </a:cubicBezTo>
                  <a:lnTo>
                    <a:pt x="990" y="66"/>
                  </a:lnTo>
                  <a:cubicBezTo>
                    <a:pt x="916" y="23"/>
                    <a:pt x="831" y="1"/>
                    <a:pt x="744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909;p66"/>
            <p:cNvSpPr/>
            <p:nvPr/>
          </p:nvSpPr>
          <p:spPr>
            <a:xfrm>
              <a:off x="825550" y="2451650"/>
              <a:ext cx="36000" cy="31600"/>
            </a:xfrm>
            <a:custGeom>
              <a:avLst/>
              <a:gdLst/>
              <a:ahLst/>
              <a:cxnLst/>
              <a:rect l="l" t="t" r="r" b="b"/>
              <a:pathLst>
                <a:path w="1440" h="1264" extrusionOk="0">
                  <a:moveTo>
                    <a:pt x="618" y="1"/>
                  </a:moveTo>
                  <a:cubicBezTo>
                    <a:pt x="420" y="1"/>
                    <a:pt x="235" y="109"/>
                    <a:pt x="136" y="292"/>
                  </a:cubicBezTo>
                  <a:lnTo>
                    <a:pt x="113" y="359"/>
                  </a:lnTo>
                  <a:cubicBezTo>
                    <a:pt x="1" y="516"/>
                    <a:pt x="23" y="719"/>
                    <a:pt x="113" y="899"/>
                  </a:cubicBezTo>
                  <a:lnTo>
                    <a:pt x="203" y="1011"/>
                  </a:lnTo>
                  <a:cubicBezTo>
                    <a:pt x="298" y="1174"/>
                    <a:pt x="476" y="1264"/>
                    <a:pt x="656" y="1264"/>
                  </a:cubicBezTo>
                  <a:cubicBezTo>
                    <a:pt x="774" y="1264"/>
                    <a:pt x="893" y="1226"/>
                    <a:pt x="990" y="1146"/>
                  </a:cubicBezTo>
                  <a:lnTo>
                    <a:pt x="1125" y="1034"/>
                  </a:lnTo>
                  <a:cubicBezTo>
                    <a:pt x="1440" y="786"/>
                    <a:pt x="1372" y="292"/>
                    <a:pt x="1013" y="134"/>
                  </a:cubicBezTo>
                  <a:lnTo>
                    <a:pt x="833" y="44"/>
                  </a:lnTo>
                  <a:cubicBezTo>
                    <a:pt x="761" y="15"/>
                    <a:pt x="689" y="1"/>
                    <a:pt x="618" y="1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910;p66"/>
            <p:cNvSpPr/>
            <p:nvPr/>
          </p:nvSpPr>
          <p:spPr>
            <a:xfrm>
              <a:off x="894700" y="2422875"/>
              <a:ext cx="30775" cy="28375"/>
            </a:xfrm>
            <a:custGeom>
              <a:avLst/>
              <a:gdLst/>
              <a:ahLst/>
              <a:cxnLst/>
              <a:rect l="l" t="t" r="r" b="b"/>
              <a:pathLst>
                <a:path w="1231" h="1135" extrusionOk="0">
                  <a:moveTo>
                    <a:pt x="698" y="0"/>
                  </a:moveTo>
                  <a:cubicBezTo>
                    <a:pt x="646" y="0"/>
                    <a:pt x="593" y="8"/>
                    <a:pt x="540" y="26"/>
                  </a:cubicBezTo>
                  <a:lnTo>
                    <a:pt x="360" y="93"/>
                  </a:lnTo>
                  <a:cubicBezTo>
                    <a:pt x="135" y="183"/>
                    <a:pt x="0" y="453"/>
                    <a:pt x="68" y="701"/>
                  </a:cubicBezTo>
                  <a:lnTo>
                    <a:pt x="90" y="768"/>
                  </a:lnTo>
                  <a:cubicBezTo>
                    <a:pt x="158" y="925"/>
                    <a:pt x="293" y="1060"/>
                    <a:pt x="450" y="1083"/>
                  </a:cubicBezTo>
                  <a:lnTo>
                    <a:pt x="585" y="1128"/>
                  </a:lnTo>
                  <a:cubicBezTo>
                    <a:pt x="615" y="1132"/>
                    <a:pt x="645" y="1135"/>
                    <a:pt x="674" y="1135"/>
                  </a:cubicBezTo>
                  <a:cubicBezTo>
                    <a:pt x="930" y="1135"/>
                    <a:pt x="1150" y="963"/>
                    <a:pt x="1170" y="701"/>
                  </a:cubicBezTo>
                  <a:lnTo>
                    <a:pt x="1192" y="543"/>
                  </a:lnTo>
                  <a:cubicBezTo>
                    <a:pt x="1230" y="240"/>
                    <a:pt x="980" y="0"/>
                    <a:pt x="698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911;p66"/>
            <p:cNvSpPr/>
            <p:nvPr/>
          </p:nvSpPr>
          <p:spPr>
            <a:xfrm>
              <a:off x="729425" y="2412750"/>
              <a:ext cx="52125" cy="45150"/>
            </a:xfrm>
            <a:custGeom>
              <a:avLst/>
              <a:gdLst/>
              <a:ahLst/>
              <a:cxnLst/>
              <a:rect l="l" t="t" r="r" b="b"/>
              <a:pathLst>
                <a:path w="2085" h="1806" extrusionOk="0">
                  <a:moveTo>
                    <a:pt x="810" y="0"/>
                  </a:moveTo>
                  <a:cubicBezTo>
                    <a:pt x="608" y="0"/>
                    <a:pt x="414" y="89"/>
                    <a:pt x="293" y="251"/>
                  </a:cubicBezTo>
                  <a:lnTo>
                    <a:pt x="225" y="296"/>
                  </a:lnTo>
                  <a:cubicBezTo>
                    <a:pt x="68" y="498"/>
                    <a:pt x="1" y="746"/>
                    <a:pt x="91" y="993"/>
                  </a:cubicBezTo>
                  <a:lnTo>
                    <a:pt x="158" y="1285"/>
                  </a:lnTo>
                  <a:cubicBezTo>
                    <a:pt x="248" y="1555"/>
                    <a:pt x="518" y="1758"/>
                    <a:pt x="810" y="1780"/>
                  </a:cubicBezTo>
                  <a:lnTo>
                    <a:pt x="1192" y="1803"/>
                  </a:lnTo>
                  <a:cubicBezTo>
                    <a:pt x="1213" y="1804"/>
                    <a:pt x="1233" y="1805"/>
                    <a:pt x="1253" y="1805"/>
                  </a:cubicBezTo>
                  <a:cubicBezTo>
                    <a:pt x="1739" y="1805"/>
                    <a:pt x="2085" y="1288"/>
                    <a:pt x="1912" y="813"/>
                  </a:cubicBezTo>
                  <a:lnTo>
                    <a:pt x="1777" y="476"/>
                  </a:lnTo>
                  <a:cubicBezTo>
                    <a:pt x="1665" y="229"/>
                    <a:pt x="1440" y="49"/>
                    <a:pt x="1147" y="26"/>
                  </a:cubicBezTo>
                  <a:lnTo>
                    <a:pt x="878" y="4"/>
                  </a:lnTo>
                  <a:cubicBezTo>
                    <a:pt x="855" y="1"/>
                    <a:pt x="832" y="0"/>
                    <a:pt x="810" y="0"/>
                  </a:cubicBezTo>
                  <a:close/>
                </a:path>
              </a:pathLst>
            </a:custGeom>
            <a:solidFill>
              <a:srgbClr val="B04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TextBox 121"/>
          <p:cNvSpPr txBox="1"/>
          <p:nvPr/>
        </p:nvSpPr>
        <p:spPr>
          <a:xfrm>
            <a:off x="3553738" y="2875227"/>
            <a:ext cx="1007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Request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4558775" y="1678159"/>
            <a:ext cx="1007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esponse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028" name="Picture 4" descr="Cookies  free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5703" y="2012862"/>
            <a:ext cx="693541" cy="69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452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5" name="Google Shape;1345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21625" y="2943181"/>
            <a:ext cx="1313400" cy="1313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46" name="Google Shape;1346;p53"/>
          <p:cNvPicPr preferRelativeResize="0"/>
          <p:nvPr/>
        </p:nvPicPr>
        <p:blipFill rotWithShape="1">
          <a:blip r:embed="rId4">
            <a:alphaModFix/>
          </a:blip>
          <a:srcRect l="17909" t="17332" r="17922" b="2423"/>
          <a:stretch/>
        </p:blipFill>
        <p:spPr>
          <a:xfrm>
            <a:off x="1369996" y="1338925"/>
            <a:ext cx="1313400" cy="1313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47" name="Google Shape;1347;p53"/>
          <p:cNvPicPr preferRelativeResize="0"/>
          <p:nvPr/>
        </p:nvPicPr>
        <p:blipFill rotWithShape="1">
          <a:blip r:embed="rId5">
            <a:alphaModFix/>
          </a:blip>
          <a:srcRect l="10618" t="20209" b="20209"/>
          <a:stretch/>
        </p:blipFill>
        <p:spPr>
          <a:xfrm>
            <a:off x="6461800" y="1348425"/>
            <a:ext cx="1313400" cy="1313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48" name="Google Shape;1348;p53"/>
          <p:cNvSpPr txBox="1">
            <a:spLocks noGrp="1"/>
          </p:cNvSpPr>
          <p:nvPr>
            <p:ph type="title" idx="6"/>
          </p:nvPr>
        </p:nvSpPr>
        <p:spPr>
          <a:xfrm>
            <a:off x="1728975" y="356125"/>
            <a:ext cx="5685900" cy="7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Cookie Facts</a:t>
            </a:r>
            <a:endParaRPr sz="3000" dirty="0">
              <a:solidFill>
                <a:schemeClr val="lt2"/>
              </a:solidFill>
            </a:endParaRPr>
          </a:p>
        </p:txBody>
      </p:sp>
      <p:sp>
        <p:nvSpPr>
          <p:cNvPr id="1349" name="Google Shape;1349;p53"/>
          <p:cNvSpPr txBox="1">
            <a:spLocks noGrp="1"/>
          </p:cNvSpPr>
          <p:nvPr>
            <p:ph type="ctrTitle"/>
          </p:nvPr>
        </p:nvSpPr>
        <p:spPr>
          <a:xfrm flipH="1">
            <a:off x="1246400" y="2753650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Privacy</a:t>
            </a:r>
            <a:endParaRPr dirty="0"/>
          </a:p>
        </p:txBody>
      </p:sp>
      <p:sp>
        <p:nvSpPr>
          <p:cNvPr id="1350" name="Google Shape;1350;p53"/>
          <p:cNvSpPr txBox="1">
            <a:spLocks noGrp="1"/>
          </p:cNvSpPr>
          <p:nvPr>
            <p:ph type="subTitle" idx="1"/>
          </p:nvPr>
        </p:nvSpPr>
        <p:spPr>
          <a:xfrm flipH="1">
            <a:off x="750200" y="3169400"/>
            <a:ext cx="2551625" cy="662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Cookies are private to each </a:t>
            </a:r>
            <a:r>
              <a:rPr lang="en-US" dirty="0" smtClean="0"/>
              <a:t>website</a:t>
            </a:r>
            <a:r>
              <a:rPr lang="en-US" dirty="0"/>
              <a:t> </a:t>
            </a:r>
            <a:r>
              <a:rPr lang="en-US" dirty="0" smtClean="0"/>
              <a:t>/ domain</a:t>
            </a:r>
            <a:endParaRPr lang="en-US" dirty="0"/>
          </a:p>
        </p:txBody>
      </p:sp>
      <p:sp>
        <p:nvSpPr>
          <p:cNvPr id="1351" name="Google Shape;1351;p53"/>
          <p:cNvSpPr txBox="1">
            <a:spLocks noGrp="1"/>
          </p:cNvSpPr>
          <p:nvPr>
            <p:ph type="ctrTitle" idx="2"/>
          </p:nvPr>
        </p:nvSpPr>
        <p:spPr>
          <a:xfrm flipH="1">
            <a:off x="3755613" y="1249312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Secruity</a:t>
            </a:r>
            <a:endParaRPr dirty="0"/>
          </a:p>
        </p:txBody>
      </p:sp>
      <p:sp>
        <p:nvSpPr>
          <p:cNvPr id="1352" name="Google Shape;1352;p53"/>
          <p:cNvSpPr txBox="1">
            <a:spLocks noGrp="1"/>
          </p:cNvSpPr>
          <p:nvPr>
            <p:ph type="subTitle" idx="3"/>
          </p:nvPr>
        </p:nvSpPr>
        <p:spPr>
          <a:xfrm flipH="1">
            <a:off x="3301825" y="1683798"/>
            <a:ext cx="2553000" cy="1197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Cookies are used for non-sensitive information </a:t>
            </a:r>
            <a:r>
              <a:rPr lang="en-US" dirty="0" smtClean="0"/>
              <a:t>because </a:t>
            </a:r>
            <a:r>
              <a:rPr lang="en-US" dirty="0"/>
              <a:t>the cookies file is readable on your computer </a:t>
            </a:r>
          </a:p>
        </p:txBody>
      </p:sp>
      <p:sp>
        <p:nvSpPr>
          <p:cNvPr id="1353" name="Google Shape;1353;p53"/>
          <p:cNvSpPr txBox="1">
            <a:spLocks noGrp="1"/>
          </p:cNvSpPr>
          <p:nvPr>
            <p:ph type="ctrTitle" idx="4"/>
          </p:nvPr>
        </p:nvSpPr>
        <p:spPr>
          <a:xfrm flipH="1">
            <a:off x="6338200" y="2753650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</a:t>
            </a:r>
            <a:r>
              <a:rPr lang="en" dirty="0" smtClean="0"/>
              <a:t>elete </a:t>
            </a:r>
            <a:endParaRPr dirty="0"/>
          </a:p>
        </p:txBody>
      </p:sp>
      <p:sp>
        <p:nvSpPr>
          <p:cNvPr id="1354" name="Google Shape;1354;p53"/>
          <p:cNvSpPr txBox="1">
            <a:spLocks noGrp="1"/>
          </p:cNvSpPr>
          <p:nvPr>
            <p:ph type="subTitle" idx="5"/>
          </p:nvPr>
        </p:nvSpPr>
        <p:spPr>
          <a:xfrm flipH="1">
            <a:off x="5842000" y="3169400"/>
            <a:ext cx="2553000" cy="10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 You can manually delete cookies in your </a:t>
            </a:r>
            <a:r>
              <a:rPr lang="en-US" dirty="0" smtClean="0"/>
              <a:t>browser</a:t>
            </a:r>
            <a:endParaRPr lang="en-US" dirty="0"/>
          </a:p>
        </p:txBody>
      </p:sp>
      <p:pic>
        <p:nvPicPr>
          <p:cNvPr id="1355" name="Google Shape;1355;p53"/>
          <p:cNvPicPr preferRelativeResize="0"/>
          <p:nvPr/>
        </p:nvPicPr>
        <p:blipFill rotWithShape="1">
          <a:blip r:embed="rId6">
            <a:alphaModFix amt="17000"/>
          </a:blip>
          <a:srcRect/>
          <a:stretch/>
        </p:blipFill>
        <p:spPr>
          <a:xfrm>
            <a:off x="3921625" y="2943181"/>
            <a:ext cx="1313400" cy="1313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56" name="Google Shape;1356;p53"/>
          <p:cNvPicPr preferRelativeResize="0"/>
          <p:nvPr/>
        </p:nvPicPr>
        <p:blipFill rotWithShape="1">
          <a:blip r:embed="rId7">
            <a:alphaModFix amt="17000"/>
          </a:blip>
          <a:srcRect l="17909" t="17332" r="17922" b="2423"/>
          <a:stretch/>
        </p:blipFill>
        <p:spPr>
          <a:xfrm>
            <a:off x="1369996" y="1338925"/>
            <a:ext cx="1313400" cy="1313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57" name="Google Shape;1357;p53"/>
          <p:cNvPicPr preferRelativeResize="0"/>
          <p:nvPr/>
        </p:nvPicPr>
        <p:blipFill rotWithShape="1">
          <a:blip r:embed="rId8">
            <a:alphaModFix amt="17000"/>
          </a:blip>
          <a:srcRect l="10618" t="20209" b="20209"/>
          <a:stretch/>
        </p:blipFill>
        <p:spPr>
          <a:xfrm>
            <a:off x="6461800" y="1348425"/>
            <a:ext cx="1313400" cy="1313400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365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6" name="Google Shape;1346;p53"/>
          <p:cNvPicPr preferRelativeResize="0"/>
          <p:nvPr/>
        </p:nvPicPr>
        <p:blipFill rotWithShape="1">
          <a:blip r:embed="rId3">
            <a:alphaModFix/>
          </a:blip>
          <a:srcRect l="17909" t="17332" r="17922" b="2423"/>
          <a:stretch/>
        </p:blipFill>
        <p:spPr>
          <a:xfrm>
            <a:off x="1369996" y="1338925"/>
            <a:ext cx="1313400" cy="1313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47" name="Google Shape;1347;p53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863" y="1338926"/>
            <a:ext cx="1587679" cy="121558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48" name="Google Shape;1348;p53"/>
          <p:cNvSpPr txBox="1">
            <a:spLocks noGrp="1"/>
          </p:cNvSpPr>
          <p:nvPr>
            <p:ph type="title" idx="6"/>
          </p:nvPr>
        </p:nvSpPr>
        <p:spPr>
          <a:xfrm>
            <a:off x="1728975" y="356125"/>
            <a:ext cx="5685900" cy="7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Cookie Facts</a:t>
            </a:r>
            <a:endParaRPr sz="3000" dirty="0">
              <a:solidFill>
                <a:schemeClr val="lt2"/>
              </a:solidFill>
            </a:endParaRPr>
          </a:p>
        </p:txBody>
      </p:sp>
      <p:sp>
        <p:nvSpPr>
          <p:cNvPr id="1349" name="Google Shape;1349;p53"/>
          <p:cNvSpPr txBox="1">
            <a:spLocks noGrp="1"/>
          </p:cNvSpPr>
          <p:nvPr>
            <p:ph type="ctrTitle"/>
          </p:nvPr>
        </p:nvSpPr>
        <p:spPr>
          <a:xfrm flipH="1">
            <a:off x="1246400" y="2753650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Size</a:t>
            </a:r>
            <a:endParaRPr dirty="0"/>
          </a:p>
        </p:txBody>
      </p:sp>
      <p:sp>
        <p:nvSpPr>
          <p:cNvPr id="1350" name="Google Shape;1350;p53"/>
          <p:cNvSpPr txBox="1">
            <a:spLocks noGrp="1"/>
          </p:cNvSpPr>
          <p:nvPr>
            <p:ph type="subTitle" idx="1"/>
          </p:nvPr>
        </p:nvSpPr>
        <p:spPr>
          <a:xfrm flipH="1">
            <a:off x="750199" y="3169400"/>
            <a:ext cx="2551625" cy="12719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Cookies length is limited; it cannot be used to store long information </a:t>
            </a:r>
          </a:p>
        </p:txBody>
      </p:sp>
      <p:sp>
        <p:nvSpPr>
          <p:cNvPr id="1351" name="Google Shape;1351;p53"/>
          <p:cNvSpPr txBox="1">
            <a:spLocks noGrp="1"/>
          </p:cNvSpPr>
          <p:nvPr>
            <p:ph type="ctrTitle" idx="2"/>
          </p:nvPr>
        </p:nvSpPr>
        <p:spPr>
          <a:xfrm flipH="1">
            <a:off x="3768092" y="1249312"/>
            <a:ext cx="178924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Expiration</a:t>
            </a:r>
            <a:endParaRPr dirty="0"/>
          </a:p>
        </p:txBody>
      </p:sp>
      <p:sp>
        <p:nvSpPr>
          <p:cNvPr id="1352" name="Google Shape;1352;p53"/>
          <p:cNvSpPr txBox="1">
            <a:spLocks noGrp="1"/>
          </p:cNvSpPr>
          <p:nvPr>
            <p:ph type="subTitle" idx="3"/>
          </p:nvPr>
        </p:nvSpPr>
        <p:spPr>
          <a:xfrm flipH="1">
            <a:off x="3381828" y="1683798"/>
            <a:ext cx="2561771" cy="1069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Cookies can have an expiration date: these will be automatically erased at the expiration </a:t>
            </a:r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1353" name="Google Shape;1353;p53"/>
          <p:cNvSpPr txBox="1">
            <a:spLocks noGrp="1"/>
          </p:cNvSpPr>
          <p:nvPr>
            <p:ph type="ctrTitle" idx="4"/>
          </p:nvPr>
        </p:nvSpPr>
        <p:spPr>
          <a:xfrm flipH="1">
            <a:off x="6235155" y="2675818"/>
            <a:ext cx="214557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Client-Server</a:t>
            </a:r>
            <a:endParaRPr dirty="0"/>
          </a:p>
        </p:txBody>
      </p:sp>
      <p:sp>
        <p:nvSpPr>
          <p:cNvPr id="1354" name="Google Shape;1354;p53"/>
          <p:cNvSpPr txBox="1">
            <a:spLocks noGrp="1"/>
          </p:cNvSpPr>
          <p:nvPr>
            <p:ph type="subTitle" idx="5"/>
          </p:nvPr>
        </p:nvSpPr>
        <p:spPr>
          <a:xfrm flipH="1">
            <a:off x="5854826" y="3169400"/>
            <a:ext cx="2919060" cy="9381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Cookies can be created, read and updated on the client side </a:t>
            </a:r>
            <a:r>
              <a:rPr lang="en-US" dirty="0" smtClean="0"/>
              <a:t>and</a:t>
            </a:r>
            <a:r>
              <a:rPr lang="en-US" dirty="0"/>
              <a:t> on the </a:t>
            </a:r>
            <a:r>
              <a:rPr lang="en-US" dirty="0" smtClean="0"/>
              <a:t>server</a:t>
            </a:r>
            <a:endParaRPr lang="en-US" dirty="0"/>
          </a:p>
        </p:txBody>
      </p:sp>
      <p:pic>
        <p:nvPicPr>
          <p:cNvPr id="1356" name="Google Shape;1356;p53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996" y="1338925"/>
            <a:ext cx="1313400" cy="1313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5" name="Google Shape;1356;p53"/>
          <p:cNvPicPr preferRelativeResize="0"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1625" y="2957461"/>
            <a:ext cx="1313400" cy="1313400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6993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36"/>
          <p:cNvSpPr txBox="1">
            <a:spLocks noGrp="1"/>
          </p:cNvSpPr>
          <p:nvPr>
            <p:ph type="title"/>
          </p:nvPr>
        </p:nvSpPr>
        <p:spPr>
          <a:xfrm>
            <a:off x="4557486" y="1369899"/>
            <a:ext cx="4368800" cy="24037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/>
              <a:t>Lets bake some cookies!</a:t>
            </a:r>
            <a:endParaRPr sz="5400" dirty="0"/>
          </a:p>
        </p:txBody>
      </p:sp>
      <p:pic>
        <p:nvPicPr>
          <p:cNvPr id="922" name="Google Shape;922;p36"/>
          <p:cNvPicPr preferRelativeResize="0"/>
          <p:nvPr/>
        </p:nvPicPr>
        <p:blipFill rotWithShape="1">
          <a:blip r:embed="rId3">
            <a:alphaModFix/>
          </a:blip>
          <a:srcRect l="17396" r="17396"/>
          <a:stretch/>
        </p:blipFill>
        <p:spPr>
          <a:xfrm>
            <a:off x="486100" y="417300"/>
            <a:ext cx="4210200" cy="43089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923" name="Google Shape;923;p36"/>
          <p:cNvCxnSpPr/>
          <p:nvPr/>
        </p:nvCxnSpPr>
        <p:spPr>
          <a:xfrm>
            <a:off x="5511475" y="3714522"/>
            <a:ext cx="25995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924" name="Google Shape;924;p36"/>
          <p:cNvPicPr preferRelativeResize="0"/>
          <p:nvPr/>
        </p:nvPicPr>
        <p:blipFill rotWithShape="1">
          <a:blip r:embed="rId4">
            <a:alphaModFix amt="14000"/>
          </a:blip>
          <a:srcRect l="17396" r="17396"/>
          <a:stretch/>
        </p:blipFill>
        <p:spPr>
          <a:xfrm>
            <a:off x="486100" y="417300"/>
            <a:ext cx="4210200" cy="4308900"/>
          </a:xfrm>
          <a:prstGeom prst="ellipse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</p:pic>
      <p:pic>
        <p:nvPicPr>
          <p:cNvPr id="2050" name="Picture 2" descr="Mustache free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133" y="3040743"/>
            <a:ext cx="324984" cy="32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Mustache free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94" y="3552030"/>
            <a:ext cx="324984" cy="32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ocolate Cake Recipe by Slidesgo">
  <a:themeElements>
    <a:clrScheme name="Simple Light">
      <a:dk1>
        <a:srgbClr val="692303"/>
      </a:dk1>
      <a:lt1>
        <a:srgbClr val="FFFFFF"/>
      </a:lt1>
      <a:dk2>
        <a:srgbClr val="F5E3CC"/>
      </a:dk2>
      <a:lt2>
        <a:srgbClr val="C5631B"/>
      </a:lt2>
      <a:accent1>
        <a:srgbClr val="B06C3A"/>
      </a:accent1>
      <a:accent2>
        <a:srgbClr val="B04D3A"/>
      </a:accent2>
      <a:accent3>
        <a:srgbClr val="70513B"/>
      </a:accent3>
      <a:accent4>
        <a:srgbClr val="B59E86"/>
      </a:accent4>
      <a:accent5>
        <a:srgbClr val="FAEDDE"/>
      </a:accent5>
      <a:accent6>
        <a:srgbClr val="EC8238"/>
      </a:accent6>
      <a:hlink>
        <a:srgbClr val="69230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266</Words>
  <Application>Microsoft Office PowerPoint</Application>
  <PresentationFormat>‫הצגה על המסך (16:9)</PresentationFormat>
  <Paragraphs>41</Paragraphs>
  <Slides>7</Slides>
  <Notes>7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7</vt:i4>
      </vt:variant>
    </vt:vector>
  </HeadingPairs>
  <TitlesOfParts>
    <vt:vector size="14" baseType="lpstr">
      <vt:lpstr>Fira Sans Extra Condensed Medium</vt:lpstr>
      <vt:lpstr>Rubik Light</vt:lpstr>
      <vt:lpstr>Paytone One</vt:lpstr>
      <vt:lpstr>DM Sans</vt:lpstr>
      <vt:lpstr>Archivo</vt:lpstr>
      <vt:lpstr>Arial</vt:lpstr>
      <vt:lpstr>Chocolate Cake Recipe by Slidesgo</vt:lpstr>
      <vt:lpstr>The Problem</vt:lpstr>
      <vt:lpstr>Cookies</vt:lpstr>
      <vt:lpstr>מצגת של PowerPoint‏</vt:lpstr>
      <vt:lpstr>Cookie life</vt:lpstr>
      <vt:lpstr>Cookie Facts</vt:lpstr>
      <vt:lpstr>Cookie Facts</vt:lpstr>
      <vt:lpstr>Lets bake some cookies!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Cookies</dc:title>
  <dc:creator>Msj J</dc:creator>
  <cp:lastModifiedBy>Nadeen</cp:lastModifiedBy>
  <cp:revision>18</cp:revision>
  <dcterms:modified xsi:type="dcterms:W3CDTF">2021-06-28T07:43:23Z</dcterms:modified>
</cp:coreProperties>
</file>